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charset="1" panose="02000000000000000000"/>
      <p:regular r:id="rId10"/>
    </p:embeddedFont>
    <p:embeddedFont>
      <p:font typeface="Shrikhand" charset="1" panose="02000000000000000000"/>
      <p:regular r:id="rId11"/>
    </p:embeddedFont>
    <p:embeddedFont>
      <p:font typeface="Gagalin" charset="1" panose="00000500000000000000"/>
      <p:regular r:id="rId12"/>
    </p:embeddedFont>
    <p:embeddedFont>
      <p:font typeface="Balsamiq Sans" charset="1" panose="02000603000000000000"/>
      <p:regular r:id="rId13"/>
    </p:embeddedFont>
    <p:embeddedFont>
      <p:font typeface="Balsamiq Sans Bold" charset="1" panose="02000603000000000000"/>
      <p:regular r:id="rId14"/>
    </p:embeddedFont>
    <p:embeddedFont>
      <p:font typeface="Balsamiq Sans Italics" charset="1" panose="02000603000000000000"/>
      <p:regular r:id="rId15"/>
    </p:embeddedFont>
    <p:embeddedFont>
      <p:font typeface="Balsamiq Sans Bold Italics" charset="1" panose="02000603000000000000"/>
      <p:regular r:id="rId16"/>
    </p:embeddedFont>
    <p:embeddedFont>
      <p:font typeface="Funtastic" charset="1" panose="00000000000000000000"/>
      <p:regular r:id="rId17"/>
    </p:embeddedFont>
    <p:embeddedFont>
      <p:font typeface="29LT Adir" charset="1" panose="00000506000000000000"/>
      <p:regular r:id="rId18"/>
    </p:embeddedFont>
    <p:embeddedFont>
      <p:font typeface="29LT Adir Bold" charset="1" panose="00000806000000000000"/>
      <p:regular r:id="rId19"/>
    </p:embeddedFont>
    <p:embeddedFont>
      <p:font typeface="29LT Adir Thin" charset="1" panose="00000206000000000000"/>
      <p:regular r:id="rId20"/>
    </p:embeddedFont>
    <p:embeddedFont>
      <p:font typeface="29LT Adir Extra-Light" charset="1" panose="00000306000000000000"/>
      <p:regular r:id="rId21"/>
    </p:embeddedFont>
    <p:embeddedFont>
      <p:font typeface="29LT Adir Light" charset="1" panose="00000406000000000000"/>
      <p:regular r:id="rId22"/>
    </p:embeddedFont>
    <p:embeddedFont>
      <p:font typeface="29LT Adir Medium" charset="1" panose="00000606000000000000"/>
      <p:regular r:id="rId23"/>
    </p:embeddedFont>
    <p:embeddedFont>
      <p:font typeface="29LT Adir Semi-Bold" charset="1" panose="00000706000000000000"/>
      <p:regular r:id="rId24"/>
    </p:embeddedFont>
    <p:embeddedFont>
      <p:font typeface="29LT Adir Ultra-Bold" charset="1" panose="00000906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pn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14" Target="../media/image54.png" Type="http://schemas.openxmlformats.org/officeDocument/2006/relationships/image"/><Relationship Id="rId15" Target="../media/image44.png" Type="http://schemas.openxmlformats.org/officeDocument/2006/relationships/image"/><Relationship Id="rId16" Target="../media/image46.png" Type="http://schemas.openxmlformats.org/officeDocument/2006/relationships/image"/><Relationship Id="rId17" Target="../media/image48.png" Type="http://schemas.openxmlformats.org/officeDocument/2006/relationships/image"/><Relationship Id="rId18" Target="../media/image55.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jpeg" Type="http://schemas.openxmlformats.org/officeDocument/2006/relationships/image"/><Relationship Id="rId9" Target="../media/image6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13" Target="../media/image43.png" Type="http://schemas.openxmlformats.org/officeDocument/2006/relationships/image"/><Relationship Id="rId14" Target="../media/image44.png" Type="http://schemas.openxmlformats.org/officeDocument/2006/relationships/image"/><Relationship Id="rId15" Target="../media/image45.png" Type="http://schemas.openxmlformats.org/officeDocument/2006/relationships/image"/><Relationship Id="rId16" Target="../media/image46.png" Type="http://schemas.openxmlformats.org/officeDocument/2006/relationships/image"/><Relationship Id="rId17" Target="../media/image47.png" Type="http://schemas.openxmlformats.org/officeDocument/2006/relationships/image"/><Relationship Id="rId18" Target="../media/image48.png" Type="http://schemas.openxmlformats.org/officeDocument/2006/relationships/image"/><Relationship Id="rId19" Target="../media/image49.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1529064">
            <a:off x="-578679" y="-1775820"/>
            <a:ext cx="4762585" cy="5609040"/>
          </a:xfrm>
          <a:custGeom>
            <a:avLst/>
            <a:gdLst/>
            <a:ahLst/>
            <a:cxnLst/>
            <a:rect r="r" b="b" t="t" l="l"/>
            <a:pathLst>
              <a:path h="5609040" w="4762585">
                <a:moveTo>
                  <a:pt x="0" y="0"/>
                </a:moveTo>
                <a:lnTo>
                  <a:pt x="4762585" y="0"/>
                </a:lnTo>
                <a:lnTo>
                  <a:pt x="4762585" y="5609040"/>
                </a:lnTo>
                <a:lnTo>
                  <a:pt x="0" y="56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04787" y="5785751"/>
            <a:ext cx="5617332" cy="4922826"/>
          </a:xfrm>
          <a:custGeom>
            <a:avLst/>
            <a:gdLst/>
            <a:ahLst/>
            <a:cxnLst/>
            <a:rect r="r" b="b" t="t" l="l"/>
            <a:pathLst>
              <a:path h="4922826" w="5617332">
                <a:moveTo>
                  <a:pt x="0" y="0"/>
                </a:moveTo>
                <a:lnTo>
                  <a:pt x="5617333" y="0"/>
                </a:lnTo>
                <a:lnTo>
                  <a:pt x="5617333" y="4922826"/>
                </a:lnTo>
                <a:lnTo>
                  <a:pt x="0" y="4922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24245" y="6123514"/>
            <a:ext cx="5668323" cy="5730842"/>
          </a:xfrm>
          <a:custGeom>
            <a:avLst/>
            <a:gdLst/>
            <a:ahLst/>
            <a:cxnLst/>
            <a:rect r="r" b="b" t="t" l="l"/>
            <a:pathLst>
              <a:path h="5730842" w="5668323">
                <a:moveTo>
                  <a:pt x="5668323" y="0"/>
                </a:moveTo>
                <a:lnTo>
                  <a:pt x="0" y="0"/>
                </a:lnTo>
                <a:lnTo>
                  <a:pt x="0" y="5730841"/>
                </a:lnTo>
                <a:lnTo>
                  <a:pt x="5668323" y="5730841"/>
                </a:lnTo>
                <a:lnTo>
                  <a:pt x="56683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1919150">
            <a:off x="14390592" y="-1701879"/>
            <a:ext cx="6506341" cy="3086100"/>
            <a:chOff x="0" y="0"/>
            <a:chExt cx="1713604" cy="812800"/>
          </a:xfrm>
        </p:grpSpPr>
        <p:sp>
          <p:nvSpPr>
            <p:cNvPr name="Freeform 6" id="6"/>
            <p:cNvSpPr/>
            <p:nvPr/>
          </p:nvSpPr>
          <p:spPr>
            <a:xfrm flipH="false" flipV="false" rot="0">
              <a:off x="0" y="0"/>
              <a:ext cx="1713604" cy="812800"/>
            </a:xfrm>
            <a:custGeom>
              <a:avLst/>
              <a:gdLst/>
              <a:ahLst/>
              <a:cxnLst/>
              <a:rect r="r" b="b" t="t" l="l"/>
              <a:pathLst>
                <a:path h="812800" w="1713604">
                  <a:moveTo>
                    <a:pt x="0" y="0"/>
                  </a:moveTo>
                  <a:lnTo>
                    <a:pt x="1713604" y="0"/>
                  </a:lnTo>
                  <a:lnTo>
                    <a:pt x="1713604" y="812800"/>
                  </a:lnTo>
                  <a:lnTo>
                    <a:pt x="0" y="812800"/>
                  </a:lnTo>
                  <a:close/>
                </a:path>
              </a:pathLst>
            </a:custGeom>
            <a:solidFill>
              <a:srgbClr val="E39B75"/>
            </a:solidFill>
          </p:spPr>
        </p:sp>
        <p:sp>
          <p:nvSpPr>
            <p:cNvPr name="TextBox 7" id="7"/>
            <p:cNvSpPr txBox="true"/>
            <p:nvPr/>
          </p:nvSpPr>
          <p:spPr>
            <a:xfrm>
              <a:off x="0" y="-47625"/>
              <a:ext cx="1713604"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6554563">
            <a:off x="14585246" y="-2358133"/>
            <a:ext cx="2680119" cy="7598275"/>
          </a:xfrm>
          <a:custGeom>
            <a:avLst/>
            <a:gdLst/>
            <a:ahLst/>
            <a:cxnLst/>
            <a:rect r="r" b="b" t="t" l="l"/>
            <a:pathLst>
              <a:path h="7598275" w="2680119">
                <a:moveTo>
                  <a:pt x="2680119" y="0"/>
                </a:moveTo>
                <a:lnTo>
                  <a:pt x="0" y="0"/>
                </a:lnTo>
                <a:lnTo>
                  <a:pt x="0" y="7598276"/>
                </a:lnTo>
                <a:lnTo>
                  <a:pt x="2680119" y="7598276"/>
                </a:lnTo>
                <a:lnTo>
                  <a:pt x="268011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423028" y="-453378"/>
            <a:ext cx="2441469" cy="2104103"/>
          </a:xfrm>
          <a:custGeom>
            <a:avLst/>
            <a:gdLst/>
            <a:ahLst/>
            <a:cxnLst/>
            <a:rect r="r" b="b" t="t" l="l"/>
            <a:pathLst>
              <a:path h="2104103" w="2441469">
                <a:moveTo>
                  <a:pt x="0" y="0"/>
                </a:moveTo>
                <a:lnTo>
                  <a:pt x="2441469" y="0"/>
                </a:lnTo>
                <a:lnTo>
                  <a:pt x="2441469" y="2104103"/>
                </a:lnTo>
                <a:lnTo>
                  <a:pt x="0" y="21041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1358844">
            <a:off x="-855899" y="-148501"/>
            <a:ext cx="2438939" cy="5015813"/>
          </a:xfrm>
          <a:custGeom>
            <a:avLst/>
            <a:gdLst/>
            <a:ahLst/>
            <a:cxnLst/>
            <a:rect r="r" b="b" t="t" l="l"/>
            <a:pathLst>
              <a:path h="5015813" w="2438939">
                <a:moveTo>
                  <a:pt x="2438940" y="0"/>
                </a:moveTo>
                <a:lnTo>
                  <a:pt x="0" y="0"/>
                </a:lnTo>
                <a:lnTo>
                  <a:pt x="0" y="5015813"/>
                </a:lnTo>
                <a:lnTo>
                  <a:pt x="2438940" y="5015813"/>
                </a:lnTo>
                <a:lnTo>
                  <a:pt x="243894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640371">
            <a:off x="15072615" y="8001353"/>
            <a:ext cx="1922085" cy="3464812"/>
          </a:xfrm>
          <a:custGeom>
            <a:avLst/>
            <a:gdLst/>
            <a:ahLst/>
            <a:cxnLst/>
            <a:rect r="r" b="b" t="t" l="l"/>
            <a:pathLst>
              <a:path h="3464812" w="1922085">
                <a:moveTo>
                  <a:pt x="0" y="0"/>
                </a:moveTo>
                <a:lnTo>
                  <a:pt x="1922085" y="0"/>
                </a:lnTo>
                <a:lnTo>
                  <a:pt x="1922085" y="3464812"/>
                </a:lnTo>
                <a:lnTo>
                  <a:pt x="0" y="34648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462088">
            <a:off x="16574107" y="8853754"/>
            <a:ext cx="1370385" cy="2470300"/>
          </a:xfrm>
          <a:custGeom>
            <a:avLst/>
            <a:gdLst/>
            <a:ahLst/>
            <a:cxnLst/>
            <a:rect r="r" b="b" t="t" l="l"/>
            <a:pathLst>
              <a:path h="2470300" w="1370385">
                <a:moveTo>
                  <a:pt x="0" y="0"/>
                </a:moveTo>
                <a:lnTo>
                  <a:pt x="1370386" y="0"/>
                </a:lnTo>
                <a:lnTo>
                  <a:pt x="1370386" y="2470299"/>
                </a:lnTo>
                <a:lnTo>
                  <a:pt x="0" y="24702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4143729" y="2097365"/>
            <a:ext cx="9060709" cy="7160935"/>
          </a:xfrm>
          <a:custGeom>
            <a:avLst/>
            <a:gdLst/>
            <a:ahLst/>
            <a:cxnLst/>
            <a:rect r="r" b="b" t="t" l="l"/>
            <a:pathLst>
              <a:path h="7160935" w="9060709">
                <a:moveTo>
                  <a:pt x="0" y="0"/>
                </a:moveTo>
                <a:lnTo>
                  <a:pt x="9060709" y="0"/>
                </a:lnTo>
                <a:lnTo>
                  <a:pt x="9060709" y="7160935"/>
                </a:lnTo>
                <a:lnTo>
                  <a:pt x="0" y="7160935"/>
                </a:lnTo>
                <a:lnTo>
                  <a:pt x="0" y="0"/>
                </a:lnTo>
                <a:close/>
              </a:path>
            </a:pathLst>
          </a:custGeom>
          <a:blipFill>
            <a:blip r:embed="rId16"/>
            <a:stretch>
              <a:fillRect l="0" t="-9626" r="-1992" b="0"/>
            </a:stretch>
          </a:blipFill>
        </p:spPr>
      </p:sp>
      <p:sp>
        <p:nvSpPr>
          <p:cNvPr name="TextBox 14" id="14"/>
          <p:cNvSpPr txBox="true"/>
          <p:nvPr/>
        </p:nvSpPr>
        <p:spPr>
          <a:xfrm rot="0">
            <a:off x="5451389" y="537067"/>
            <a:ext cx="6445388" cy="2208265"/>
          </a:xfrm>
          <a:prstGeom prst="rect">
            <a:avLst/>
          </a:prstGeom>
        </p:spPr>
        <p:txBody>
          <a:bodyPr anchor="t" rtlCol="false" tIns="0" lIns="0" bIns="0" rIns="0">
            <a:spAutoFit/>
          </a:bodyPr>
          <a:lstStyle/>
          <a:p>
            <a:pPr algn="ctr">
              <a:lnSpc>
                <a:spcPts val="5455"/>
              </a:lnSpc>
            </a:pPr>
            <a:r>
              <a:rPr lang="en-US" sz="5296" spc="259">
                <a:solidFill>
                  <a:srgbClr val="442F23"/>
                </a:solidFill>
                <a:latin typeface="Funtastic"/>
              </a:rPr>
              <a:t>PCS-2</a:t>
            </a:r>
          </a:p>
          <a:p>
            <a:pPr algn="ctr">
              <a:lnSpc>
                <a:spcPts val="5455"/>
              </a:lnSpc>
            </a:pPr>
            <a:r>
              <a:rPr lang="en-US" sz="5296" spc="259">
                <a:solidFill>
                  <a:srgbClr val="442F23"/>
                </a:solidFill>
                <a:latin typeface="Funtastic"/>
              </a:rPr>
              <a:t>GROUP PROJECT</a:t>
            </a:r>
          </a:p>
          <a:p>
            <a:pPr algn="ctr">
              <a:lnSpc>
                <a:spcPts val="545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315940" y="715235"/>
            <a:ext cx="18783849" cy="8401504"/>
          </a:xfrm>
          <a:custGeom>
            <a:avLst/>
            <a:gdLst/>
            <a:ahLst/>
            <a:cxnLst/>
            <a:rect r="r" b="b" t="t" l="l"/>
            <a:pathLst>
              <a:path h="8401504" w="18783849">
                <a:moveTo>
                  <a:pt x="0" y="0"/>
                </a:moveTo>
                <a:lnTo>
                  <a:pt x="18783850" y="0"/>
                </a:lnTo>
                <a:lnTo>
                  <a:pt x="18783850" y="8401504"/>
                </a:lnTo>
                <a:lnTo>
                  <a:pt x="0" y="8401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38673" y="7439829"/>
            <a:ext cx="4883685" cy="4279884"/>
          </a:xfrm>
          <a:custGeom>
            <a:avLst/>
            <a:gdLst/>
            <a:ahLst/>
            <a:cxnLst/>
            <a:rect r="r" b="b" t="t" l="l"/>
            <a:pathLst>
              <a:path h="4279884" w="4883685">
                <a:moveTo>
                  <a:pt x="0" y="0"/>
                </a:moveTo>
                <a:lnTo>
                  <a:pt x="4883685" y="0"/>
                </a:lnTo>
                <a:lnTo>
                  <a:pt x="4883685" y="4279884"/>
                </a:lnTo>
                <a:lnTo>
                  <a:pt x="0" y="4279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2700000">
            <a:off x="-932012" y="-3851375"/>
            <a:ext cx="3921424" cy="11117440"/>
          </a:xfrm>
          <a:custGeom>
            <a:avLst/>
            <a:gdLst/>
            <a:ahLst/>
            <a:cxnLst/>
            <a:rect r="r" b="b" t="t" l="l"/>
            <a:pathLst>
              <a:path h="11117440" w="3921424">
                <a:moveTo>
                  <a:pt x="3921424" y="0"/>
                </a:moveTo>
                <a:lnTo>
                  <a:pt x="0" y="0"/>
                </a:lnTo>
                <a:lnTo>
                  <a:pt x="0" y="11117440"/>
                </a:lnTo>
                <a:lnTo>
                  <a:pt x="3921424" y="11117440"/>
                </a:lnTo>
                <a:lnTo>
                  <a:pt x="3921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351537" y="8257433"/>
            <a:ext cx="3068716" cy="2644675"/>
          </a:xfrm>
          <a:custGeom>
            <a:avLst/>
            <a:gdLst/>
            <a:ahLst/>
            <a:cxnLst/>
            <a:rect r="r" b="b" t="t" l="l"/>
            <a:pathLst>
              <a:path h="2644675" w="3068716">
                <a:moveTo>
                  <a:pt x="0" y="0"/>
                </a:moveTo>
                <a:lnTo>
                  <a:pt x="3068716" y="0"/>
                </a:lnTo>
                <a:lnTo>
                  <a:pt x="3068716" y="2644675"/>
                </a:lnTo>
                <a:lnTo>
                  <a:pt x="0" y="26446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056844" y="1707345"/>
            <a:ext cx="6294693" cy="3121075"/>
          </a:xfrm>
          <a:custGeom>
            <a:avLst/>
            <a:gdLst/>
            <a:ahLst/>
            <a:cxnLst/>
            <a:rect r="r" b="b" t="t" l="l"/>
            <a:pathLst>
              <a:path h="3121075" w="6294693">
                <a:moveTo>
                  <a:pt x="0" y="0"/>
                </a:moveTo>
                <a:lnTo>
                  <a:pt x="6294693" y="0"/>
                </a:lnTo>
                <a:lnTo>
                  <a:pt x="6294693" y="3121075"/>
                </a:lnTo>
                <a:lnTo>
                  <a:pt x="0" y="3121075"/>
                </a:lnTo>
                <a:lnTo>
                  <a:pt x="0" y="0"/>
                </a:lnTo>
                <a:close/>
              </a:path>
            </a:pathLst>
          </a:custGeom>
          <a:blipFill>
            <a:blip r:embed="rId10"/>
            <a:stretch>
              <a:fillRect l="0" t="0" r="0" b="0"/>
            </a:stretch>
          </a:blipFill>
        </p:spPr>
      </p:sp>
      <p:sp>
        <p:nvSpPr>
          <p:cNvPr name="Freeform 7" id="7"/>
          <p:cNvSpPr/>
          <p:nvPr/>
        </p:nvSpPr>
        <p:spPr>
          <a:xfrm flipH="false" flipV="false" rot="0">
            <a:off x="10056844" y="5691620"/>
            <a:ext cx="6294693" cy="3093708"/>
          </a:xfrm>
          <a:custGeom>
            <a:avLst/>
            <a:gdLst/>
            <a:ahLst/>
            <a:cxnLst/>
            <a:rect r="r" b="b" t="t" l="l"/>
            <a:pathLst>
              <a:path h="3093708" w="6294693">
                <a:moveTo>
                  <a:pt x="0" y="0"/>
                </a:moveTo>
                <a:lnTo>
                  <a:pt x="6294693" y="0"/>
                </a:lnTo>
                <a:lnTo>
                  <a:pt x="6294693" y="3093708"/>
                </a:lnTo>
                <a:lnTo>
                  <a:pt x="0" y="3093708"/>
                </a:lnTo>
                <a:lnTo>
                  <a:pt x="0" y="0"/>
                </a:lnTo>
                <a:close/>
              </a:path>
            </a:pathLst>
          </a:custGeom>
          <a:blipFill>
            <a:blip r:embed="rId11"/>
            <a:stretch>
              <a:fillRect l="0" t="0" r="0" b="0"/>
            </a:stretch>
          </a:blipFill>
        </p:spPr>
      </p:sp>
      <p:sp>
        <p:nvSpPr>
          <p:cNvPr name="Freeform 8" id="8"/>
          <p:cNvSpPr/>
          <p:nvPr/>
        </p:nvSpPr>
        <p:spPr>
          <a:xfrm flipH="false" flipV="false" rot="0">
            <a:off x="1028700" y="5663495"/>
            <a:ext cx="6267550" cy="3121833"/>
          </a:xfrm>
          <a:custGeom>
            <a:avLst/>
            <a:gdLst/>
            <a:ahLst/>
            <a:cxnLst/>
            <a:rect r="r" b="b" t="t" l="l"/>
            <a:pathLst>
              <a:path h="3121833" w="6267550">
                <a:moveTo>
                  <a:pt x="0" y="0"/>
                </a:moveTo>
                <a:lnTo>
                  <a:pt x="6267550" y="0"/>
                </a:lnTo>
                <a:lnTo>
                  <a:pt x="6267550" y="3121833"/>
                </a:lnTo>
                <a:lnTo>
                  <a:pt x="0" y="3121833"/>
                </a:lnTo>
                <a:lnTo>
                  <a:pt x="0" y="0"/>
                </a:lnTo>
                <a:close/>
              </a:path>
            </a:pathLst>
          </a:custGeom>
          <a:blipFill>
            <a:blip r:embed="rId12"/>
            <a:stretch>
              <a:fillRect l="0" t="0" r="0" b="0"/>
            </a:stretch>
          </a:blipFill>
        </p:spPr>
      </p:sp>
      <p:sp>
        <p:nvSpPr>
          <p:cNvPr name="Freeform 9" id="9"/>
          <p:cNvSpPr/>
          <p:nvPr/>
        </p:nvSpPr>
        <p:spPr>
          <a:xfrm flipH="false" flipV="false" rot="0">
            <a:off x="1014847" y="2693322"/>
            <a:ext cx="4079345" cy="1702151"/>
          </a:xfrm>
          <a:custGeom>
            <a:avLst/>
            <a:gdLst/>
            <a:ahLst/>
            <a:cxnLst/>
            <a:rect r="r" b="b" t="t" l="l"/>
            <a:pathLst>
              <a:path h="1702151" w="4079345">
                <a:moveTo>
                  <a:pt x="0" y="0"/>
                </a:moveTo>
                <a:lnTo>
                  <a:pt x="4079345" y="0"/>
                </a:lnTo>
                <a:lnTo>
                  <a:pt x="4079345" y="1702151"/>
                </a:lnTo>
                <a:lnTo>
                  <a:pt x="0" y="1702151"/>
                </a:lnTo>
                <a:lnTo>
                  <a:pt x="0" y="0"/>
                </a:lnTo>
                <a:close/>
              </a:path>
            </a:pathLst>
          </a:custGeom>
          <a:blipFill>
            <a:blip r:embed="rId13"/>
            <a:stretch>
              <a:fillRect l="0" t="0" r="-36668" b="0"/>
            </a:stretch>
          </a:blipFill>
        </p:spPr>
      </p:sp>
      <p:sp>
        <p:nvSpPr>
          <p:cNvPr name="Freeform 10" id="10"/>
          <p:cNvSpPr/>
          <p:nvPr/>
        </p:nvSpPr>
        <p:spPr>
          <a:xfrm flipH="false" flipV="false" rot="0">
            <a:off x="5491283" y="2693322"/>
            <a:ext cx="3787186" cy="1702151"/>
          </a:xfrm>
          <a:custGeom>
            <a:avLst/>
            <a:gdLst/>
            <a:ahLst/>
            <a:cxnLst/>
            <a:rect r="r" b="b" t="t" l="l"/>
            <a:pathLst>
              <a:path h="1702151" w="3787186">
                <a:moveTo>
                  <a:pt x="0" y="0"/>
                </a:moveTo>
                <a:lnTo>
                  <a:pt x="3787186" y="0"/>
                </a:lnTo>
                <a:lnTo>
                  <a:pt x="3787186" y="1702151"/>
                </a:lnTo>
                <a:lnTo>
                  <a:pt x="0" y="1702151"/>
                </a:lnTo>
                <a:lnTo>
                  <a:pt x="0" y="0"/>
                </a:lnTo>
                <a:close/>
              </a:path>
            </a:pathLst>
          </a:custGeom>
          <a:blipFill>
            <a:blip r:embed="rId14"/>
            <a:stretch>
              <a:fillRect l="0" t="0" r="-25029" b="-306"/>
            </a:stretch>
          </a:blipFill>
        </p:spPr>
      </p:sp>
      <p:grpSp>
        <p:nvGrpSpPr>
          <p:cNvPr name="Group 11" id="11"/>
          <p:cNvGrpSpPr/>
          <p:nvPr/>
        </p:nvGrpSpPr>
        <p:grpSpPr>
          <a:xfrm rot="0">
            <a:off x="13391198" y="3218498"/>
            <a:ext cx="184785" cy="189548"/>
            <a:chOff x="0" y="0"/>
            <a:chExt cx="246380" cy="252730"/>
          </a:xfrm>
        </p:grpSpPr>
        <p:sp>
          <p:nvSpPr>
            <p:cNvPr name="Freeform 12" id="12"/>
            <p:cNvSpPr/>
            <p:nvPr/>
          </p:nvSpPr>
          <p:spPr>
            <a:xfrm flipH="false" flipV="false" rot="0">
              <a:off x="43180" y="49530"/>
              <a:ext cx="149860" cy="154940"/>
            </a:xfrm>
            <a:custGeom>
              <a:avLst/>
              <a:gdLst/>
              <a:ahLst/>
              <a:cxnLst/>
              <a:rect r="r" b="b" t="t" l="l"/>
              <a:pathLst>
                <a:path h="154940" w="149860">
                  <a:moveTo>
                    <a:pt x="149860" y="53340"/>
                  </a:moveTo>
                  <a:cubicBezTo>
                    <a:pt x="146050" y="106680"/>
                    <a:pt x="123190" y="135890"/>
                    <a:pt x="107950" y="144780"/>
                  </a:cubicBezTo>
                  <a:cubicBezTo>
                    <a:pt x="96520" y="152400"/>
                    <a:pt x="85090" y="154940"/>
                    <a:pt x="72390" y="152400"/>
                  </a:cubicBezTo>
                  <a:cubicBezTo>
                    <a:pt x="53340" y="148590"/>
                    <a:pt x="21590" y="133350"/>
                    <a:pt x="11430" y="115570"/>
                  </a:cubicBezTo>
                  <a:cubicBezTo>
                    <a:pt x="0" y="97790"/>
                    <a:pt x="1270" y="62230"/>
                    <a:pt x="7620" y="44450"/>
                  </a:cubicBezTo>
                  <a:cubicBezTo>
                    <a:pt x="11430" y="31750"/>
                    <a:pt x="20320" y="22860"/>
                    <a:pt x="29210" y="16510"/>
                  </a:cubicBezTo>
                  <a:cubicBezTo>
                    <a:pt x="39370" y="8890"/>
                    <a:pt x="49530" y="1270"/>
                    <a:pt x="62230" y="1270"/>
                  </a:cubicBezTo>
                  <a:cubicBezTo>
                    <a:pt x="81280" y="0"/>
                    <a:pt x="130810" y="21590"/>
                    <a:pt x="130810" y="21590"/>
                  </a:cubicBezTo>
                </a:path>
              </a:pathLst>
            </a:custGeom>
            <a:solidFill>
              <a:srgbClr val="E7191F"/>
            </a:solidFill>
            <a:ln cap="sq">
              <a:noFill/>
              <a:prstDash val="solid"/>
              <a:miter/>
            </a:ln>
          </p:spPr>
        </p:sp>
      </p:grpSp>
      <p:grpSp>
        <p:nvGrpSpPr>
          <p:cNvPr name="Group 13" id="13"/>
          <p:cNvGrpSpPr/>
          <p:nvPr/>
        </p:nvGrpSpPr>
        <p:grpSpPr>
          <a:xfrm rot="0">
            <a:off x="7839551" y="6794182"/>
            <a:ext cx="2195512" cy="281940"/>
            <a:chOff x="0" y="0"/>
            <a:chExt cx="2927350" cy="375920"/>
          </a:xfrm>
        </p:grpSpPr>
        <p:sp>
          <p:nvSpPr>
            <p:cNvPr name="Freeform 14" id="14"/>
            <p:cNvSpPr/>
            <p:nvPr/>
          </p:nvSpPr>
          <p:spPr>
            <a:xfrm flipH="false" flipV="false" rot="0">
              <a:off x="50800" y="39370"/>
              <a:ext cx="2827020" cy="293370"/>
            </a:xfrm>
            <a:custGeom>
              <a:avLst/>
              <a:gdLst/>
              <a:ahLst/>
              <a:cxnLst/>
              <a:rect r="r" b="b" t="t" l="l"/>
              <a:pathLst>
                <a:path h="293370" w="2827020">
                  <a:moveTo>
                    <a:pt x="57150" y="153670"/>
                  </a:moveTo>
                  <a:cubicBezTo>
                    <a:pt x="529590" y="114300"/>
                    <a:pt x="551180" y="101600"/>
                    <a:pt x="594360" y="96520"/>
                  </a:cubicBezTo>
                  <a:cubicBezTo>
                    <a:pt x="648970" y="90170"/>
                    <a:pt x="728980" y="86360"/>
                    <a:pt x="778510" y="91440"/>
                  </a:cubicBezTo>
                  <a:cubicBezTo>
                    <a:pt x="812800" y="95250"/>
                    <a:pt x="834390" y="111760"/>
                    <a:pt x="863600" y="111760"/>
                  </a:cubicBezTo>
                  <a:cubicBezTo>
                    <a:pt x="891540" y="111760"/>
                    <a:pt x="908050" y="96520"/>
                    <a:pt x="947420" y="91440"/>
                  </a:cubicBezTo>
                  <a:cubicBezTo>
                    <a:pt x="1036320" y="80010"/>
                    <a:pt x="1294130" y="95250"/>
                    <a:pt x="1385570" y="83820"/>
                  </a:cubicBezTo>
                  <a:cubicBezTo>
                    <a:pt x="1428750" y="78740"/>
                    <a:pt x="1445260" y="64770"/>
                    <a:pt x="1479550" y="63500"/>
                  </a:cubicBezTo>
                  <a:cubicBezTo>
                    <a:pt x="1517650" y="62230"/>
                    <a:pt x="1565910" y="80010"/>
                    <a:pt x="1602740" y="78740"/>
                  </a:cubicBezTo>
                  <a:cubicBezTo>
                    <a:pt x="1633220" y="77470"/>
                    <a:pt x="1648460" y="67310"/>
                    <a:pt x="1682750" y="63500"/>
                  </a:cubicBezTo>
                  <a:cubicBezTo>
                    <a:pt x="1741170" y="57150"/>
                    <a:pt x="1861820" y="66040"/>
                    <a:pt x="1918970" y="58420"/>
                  </a:cubicBezTo>
                  <a:cubicBezTo>
                    <a:pt x="1953260" y="53340"/>
                    <a:pt x="1968500" y="41910"/>
                    <a:pt x="2000250" y="38100"/>
                  </a:cubicBezTo>
                  <a:cubicBezTo>
                    <a:pt x="2048510" y="31750"/>
                    <a:pt x="2123440" y="39370"/>
                    <a:pt x="2178050" y="35560"/>
                  </a:cubicBezTo>
                  <a:cubicBezTo>
                    <a:pt x="2222500" y="31750"/>
                    <a:pt x="2247900" y="21590"/>
                    <a:pt x="2301240" y="16510"/>
                  </a:cubicBezTo>
                  <a:cubicBezTo>
                    <a:pt x="2402840" y="7620"/>
                    <a:pt x="2665730" y="0"/>
                    <a:pt x="2740660" y="11430"/>
                  </a:cubicBezTo>
                  <a:cubicBezTo>
                    <a:pt x="2766060" y="15240"/>
                    <a:pt x="2777490" y="17780"/>
                    <a:pt x="2791460" y="29210"/>
                  </a:cubicBezTo>
                  <a:cubicBezTo>
                    <a:pt x="2805430" y="39370"/>
                    <a:pt x="2819400" y="55880"/>
                    <a:pt x="2821940" y="73660"/>
                  </a:cubicBezTo>
                  <a:cubicBezTo>
                    <a:pt x="2827020" y="95250"/>
                    <a:pt x="2818130" y="133350"/>
                    <a:pt x="2805430" y="152400"/>
                  </a:cubicBezTo>
                  <a:cubicBezTo>
                    <a:pt x="2794000" y="166370"/>
                    <a:pt x="2774950" y="176530"/>
                    <a:pt x="2758440" y="180340"/>
                  </a:cubicBezTo>
                  <a:cubicBezTo>
                    <a:pt x="2741930" y="184150"/>
                    <a:pt x="2720340" y="182880"/>
                    <a:pt x="2703830" y="173990"/>
                  </a:cubicBezTo>
                  <a:cubicBezTo>
                    <a:pt x="2684780" y="162560"/>
                    <a:pt x="2659380" y="133350"/>
                    <a:pt x="2655570" y="110490"/>
                  </a:cubicBezTo>
                  <a:cubicBezTo>
                    <a:pt x="2651760" y="87630"/>
                    <a:pt x="2667000" y="50800"/>
                    <a:pt x="2680970" y="34290"/>
                  </a:cubicBezTo>
                  <a:cubicBezTo>
                    <a:pt x="2693670" y="21590"/>
                    <a:pt x="2712720" y="12700"/>
                    <a:pt x="2730500" y="11430"/>
                  </a:cubicBezTo>
                  <a:cubicBezTo>
                    <a:pt x="2753360" y="11430"/>
                    <a:pt x="2788920" y="25400"/>
                    <a:pt x="2805430" y="41910"/>
                  </a:cubicBezTo>
                  <a:cubicBezTo>
                    <a:pt x="2818130" y="54610"/>
                    <a:pt x="2824480" y="74930"/>
                    <a:pt x="2825750" y="91440"/>
                  </a:cubicBezTo>
                  <a:cubicBezTo>
                    <a:pt x="2825750" y="109220"/>
                    <a:pt x="2820670" y="130810"/>
                    <a:pt x="2810510" y="144780"/>
                  </a:cubicBezTo>
                  <a:cubicBezTo>
                    <a:pt x="2801620" y="158750"/>
                    <a:pt x="2791460" y="168910"/>
                    <a:pt x="2767330" y="177800"/>
                  </a:cubicBezTo>
                  <a:cubicBezTo>
                    <a:pt x="2703830" y="199390"/>
                    <a:pt x="2510790" y="177800"/>
                    <a:pt x="2378710" y="182880"/>
                  </a:cubicBezTo>
                  <a:cubicBezTo>
                    <a:pt x="2242820" y="187960"/>
                    <a:pt x="2062480" y="196850"/>
                    <a:pt x="1965960" y="208280"/>
                  </a:cubicBezTo>
                  <a:cubicBezTo>
                    <a:pt x="1911350" y="214630"/>
                    <a:pt x="1891030" y="226060"/>
                    <a:pt x="1840230" y="229870"/>
                  </a:cubicBezTo>
                  <a:cubicBezTo>
                    <a:pt x="1760220" y="237490"/>
                    <a:pt x="1624330" y="224790"/>
                    <a:pt x="1530350" y="229870"/>
                  </a:cubicBezTo>
                  <a:cubicBezTo>
                    <a:pt x="1449070" y="233680"/>
                    <a:pt x="1391920" y="247650"/>
                    <a:pt x="1308100" y="252730"/>
                  </a:cubicBezTo>
                  <a:cubicBezTo>
                    <a:pt x="1201420" y="257810"/>
                    <a:pt x="1021080" y="246380"/>
                    <a:pt x="938530" y="254000"/>
                  </a:cubicBezTo>
                  <a:cubicBezTo>
                    <a:pt x="895350" y="256540"/>
                    <a:pt x="873760" y="269240"/>
                    <a:pt x="840740" y="267970"/>
                  </a:cubicBezTo>
                  <a:cubicBezTo>
                    <a:pt x="808990" y="267970"/>
                    <a:pt x="781050" y="252730"/>
                    <a:pt x="744220" y="248920"/>
                  </a:cubicBezTo>
                  <a:cubicBezTo>
                    <a:pt x="694690" y="243840"/>
                    <a:pt x="618490" y="243840"/>
                    <a:pt x="570230" y="248920"/>
                  </a:cubicBezTo>
                  <a:cubicBezTo>
                    <a:pt x="534670" y="252730"/>
                    <a:pt x="515620" y="264160"/>
                    <a:pt x="480060" y="267970"/>
                  </a:cubicBezTo>
                  <a:cubicBezTo>
                    <a:pt x="429260" y="273050"/>
                    <a:pt x="356870" y="264160"/>
                    <a:pt x="289560" y="266700"/>
                  </a:cubicBezTo>
                  <a:cubicBezTo>
                    <a:pt x="217170" y="269240"/>
                    <a:pt x="105410" y="293370"/>
                    <a:pt x="59690" y="285750"/>
                  </a:cubicBezTo>
                  <a:cubicBezTo>
                    <a:pt x="39370" y="281940"/>
                    <a:pt x="27940" y="275590"/>
                    <a:pt x="17780" y="264160"/>
                  </a:cubicBezTo>
                  <a:cubicBezTo>
                    <a:pt x="7620" y="254000"/>
                    <a:pt x="0" y="234950"/>
                    <a:pt x="0" y="220980"/>
                  </a:cubicBezTo>
                  <a:cubicBezTo>
                    <a:pt x="0" y="205740"/>
                    <a:pt x="6350" y="187960"/>
                    <a:pt x="15240" y="176530"/>
                  </a:cubicBezTo>
                  <a:cubicBezTo>
                    <a:pt x="25400" y="165100"/>
                    <a:pt x="57150" y="153670"/>
                    <a:pt x="57150" y="153670"/>
                  </a:cubicBezTo>
                </a:path>
              </a:pathLst>
            </a:custGeom>
            <a:solidFill>
              <a:srgbClr val="E7191F"/>
            </a:solidFill>
            <a:ln cap="sq">
              <a:noFill/>
              <a:prstDash val="solid"/>
              <a:miter/>
            </a:ln>
          </p:spPr>
        </p:sp>
      </p:grpSp>
      <p:grpSp>
        <p:nvGrpSpPr>
          <p:cNvPr name="Group 15" id="15"/>
          <p:cNvGrpSpPr/>
          <p:nvPr/>
        </p:nvGrpSpPr>
        <p:grpSpPr>
          <a:xfrm rot="0">
            <a:off x="7652385" y="6943725"/>
            <a:ext cx="374332" cy="282892"/>
            <a:chOff x="0" y="0"/>
            <a:chExt cx="499110" cy="377190"/>
          </a:xfrm>
        </p:grpSpPr>
        <p:sp>
          <p:nvSpPr>
            <p:cNvPr name="Freeform 16" id="16"/>
            <p:cNvSpPr/>
            <p:nvPr/>
          </p:nvSpPr>
          <p:spPr>
            <a:xfrm flipH="false" flipV="false" rot="0">
              <a:off x="49530" y="49530"/>
              <a:ext cx="400050" cy="276860"/>
            </a:xfrm>
            <a:custGeom>
              <a:avLst/>
              <a:gdLst/>
              <a:ahLst/>
              <a:cxnLst/>
              <a:rect r="r" b="b" t="t" l="l"/>
              <a:pathLst>
                <a:path h="276860" w="400050">
                  <a:moveTo>
                    <a:pt x="90170" y="7620"/>
                  </a:moveTo>
                  <a:cubicBezTo>
                    <a:pt x="331470" y="123190"/>
                    <a:pt x="373380" y="149860"/>
                    <a:pt x="388620" y="173990"/>
                  </a:cubicBezTo>
                  <a:cubicBezTo>
                    <a:pt x="397510" y="190500"/>
                    <a:pt x="398780" y="207010"/>
                    <a:pt x="397510" y="220980"/>
                  </a:cubicBezTo>
                  <a:cubicBezTo>
                    <a:pt x="396240" y="231140"/>
                    <a:pt x="392430" y="241300"/>
                    <a:pt x="386080" y="248920"/>
                  </a:cubicBezTo>
                  <a:cubicBezTo>
                    <a:pt x="377190" y="259080"/>
                    <a:pt x="360680" y="271780"/>
                    <a:pt x="345440" y="274320"/>
                  </a:cubicBezTo>
                  <a:cubicBezTo>
                    <a:pt x="331470" y="276860"/>
                    <a:pt x="299720" y="266700"/>
                    <a:pt x="299720" y="266700"/>
                  </a:cubicBezTo>
                  <a:cubicBezTo>
                    <a:pt x="299720" y="267970"/>
                    <a:pt x="337820" y="276860"/>
                    <a:pt x="337820" y="275590"/>
                  </a:cubicBezTo>
                  <a:cubicBezTo>
                    <a:pt x="339090" y="274320"/>
                    <a:pt x="293370" y="264160"/>
                    <a:pt x="280670" y="251460"/>
                  </a:cubicBezTo>
                  <a:cubicBezTo>
                    <a:pt x="271780" y="241300"/>
                    <a:pt x="266700" y="224790"/>
                    <a:pt x="266700" y="212090"/>
                  </a:cubicBezTo>
                  <a:cubicBezTo>
                    <a:pt x="266700" y="198120"/>
                    <a:pt x="270510" y="181610"/>
                    <a:pt x="279400" y="171450"/>
                  </a:cubicBezTo>
                  <a:cubicBezTo>
                    <a:pt x="290830" y="158750"/>
                    <a:pt x="316230" y="143510"/>
                    <a:pt x="334010" y="143510"/>
                  </a:cubicBezTo>
                  <a:cubicBezTo>
                    <a:pt x="353060" y="144780"/>
                    <a:pt x="378460" y="161290"/>
                    <a:pt x="388620" y="173990"/>
                  </a:cubicBezTo>
                  <a:cubicBezTo>
                    <a:pt x="397510" y="185420"/>
                    <a:pt x="400050" y="201930"/>
                    <a:pt x="398780" y="214630"/>
                  </a:cubicBezTo>
                  <a:cubicBezTo>
                    <a:pt x="397510" y="228600"/>
                    <a:pt x="391160" y="243840"/>
                    <a:pt x="382270" y="254000"/>
                  </a:cubicBezTo>
                  <a:cubicBezTo>
                    <a:pt x="373380" y="264160"/>
                    <a:pt x="358140" y="271780"/>
                    <a:pt x="345440" y="274320"/>
                  </a:cubicBezTo>
                  <a:cubicBezTo>
                    <a:pt x="331470" y="276860"/>
                    <a:pt x="314960" y="276860"/>
                    <a:pt x="303530" y="269240"/>
                  </a:cubicBezTo>
                  <a:cubicBezTo>
                    <a:pt x="288290" y="260350"/>
                    <a:pt x="269240" y="236220"/>
                    <a:pt x="267970" y="218440"/>
                  </a:cubicBezTo>
                  <a:cubicBezTo>
                    <a:pt x="265430" y="200660"/>
                    <a:pt x="279400" y="171450"/>
                    <a:pt x="288290" y="161290"/>
                  </a:cubicBezTo>
                  <a:cubicBezTo>
                    <a:pt x="294640" y="153670"/>
                    <a:pt x="298450" y="151130"/>
                    <a:pt x="307340" y="148590"/>
                  </a:cubicBezTo>
                  <a:cubicBezTo>
                    <a:pt x="320040" y="146050"/>
                    <a:pt x="351790" y="146050"/>
                    <a:pt x="365760" y="152400"/>
                  </a:cubicBezTo>
                  <a:cubicBezTo>
                    <a:pt x="375920" y="157480"/>
                    <a:pt x="383540" y="165100"/>
                    <a:pt x="388620" y="173990"/>
                  </a:cubicBezTo>
                  <a:cubicBezTo>
                    <a:pt x="394970" y="186690"/>
                    <a:pt x="400050" y="205740"/>
                    <a:pt x="397510" y="220980"/>
                  </a:cubicBezTo>
                  <a:cubicBezTo>
                    <a:pt x="394970" y="234950"/>
                    <a:pt x="384810" y="251460"/>
                    <a:pt x="374650" y="260350"/>
                  </a:cubicBezTo>
                  <a:cubicBezTo>
                    <a:pt x="367030" y="267970"/>
                    <a:pt x="356870" y="273050"/>
                    <a:pt x="345440" y="274320"/>
                  </a:cubicBezTo>
                  <a:cubicBezTo>
                    <a:pt x="332740" y="276860"/>
                    <a:pt x="314960" y="274320"/>
                    <a:pt x="299720" y="266700"/>
                  </a:cubicBezTo>
                  <a:cubicBezTo>
                    <a:pt x="280670" y="257810"/>
                    <a:pt x="269240" y="234950"/>
                    <a:pt x="241300" y="215900"/>
                  </a:cubicBezTo>
                  <a:cubicBezTo>
                    <a:pt x="191770" y="181610"/>
                    <a:pt x="41910" y="134620"/>
                    <a:pt x="12700" y="99060"/>
                  </a:cubicBezTo>
                  <a:cubicBezTo>
                    <a:pt x="1270" y="83820"/>
                    <a:pt x="0" y="69850"/>
                    <a:pt x="1270" y="55880"/>
                  </a:cubicBezTo>
                  <a:cubicBezTo>
                    <a:pt x="2540" y="43180"/>
                    <a:pt x="11430" y="26670"/>
                    <a:pt x="21590" y="17780"/>
                  </a:cubicBezTo>
                  <a:cubicBezTo>
                    <a:pt x="31750" y="7620"/>
                    <a:pt x="49530" y="2540"/>
                    <a:pt x="62230" y="1270"/>
                  </a:cubicBezTo>
                  <a:cubicBezTo>
                    <a:pt x="72390" y="0"/>
                    <a:pt x="90170" y="7620"/>
                    <a:pt x="90170" y="7620"/>
                  </a:cubicBezTo>
                </a:path>
              </a:pathLst>
            </a:custGeom>
            <a:solidFill>
              <a:srgbClr val="E7191F"/>
            </a:solidFill>
            <a:ln cap="sq">
              <a:noFill/>
              <a:prstDash val="solid"/>
              <a:miter/>
            </a:ln>
          </p:spPr>
        </p:sp>
      </p:grpSp>
      <p:grpSp>
        <p:nvGrpSpPr>
          <p:cNvPr name="Group 17" id="17"/>
          <p:cNvGrpSpPr/>
          <p:nvPr/>
        </p:nvGrpSpPr>
        <p:grpSpPr>
          <a:xfrm rot="0">
            <a:off x="7614285" y="6753225"/>
            <a:ext cx="450532" cy="322897"/>
            <a:chOff x="0" y="0"/>
            <a:chExt cx="600710" cy="430530"/>
          </a:xfrm>
        </p:grpSpPr>
        <p:sp>
          <p:nvSpPr>
            <p:cNvPr name="Freeform 18" id="18"/>
            <p:cNvSpPr/>
            <p:nvPr/>
          </p:nvSpPr>
          <p:spPr>
            <a:xfrm flipH="false" flipV="false" rot="0">
              <a:off x="48260" y="46990"/>
              <a:ext cx="508000" cy="335280"/>
            </a:xfrm>
            <a:custGeom>
              <a:avLst/>
              <a:gdLst/>
              <a:ahLst/>
              <a:cxnLst/>
              <a:rect r="r" b="b" t="t" l="l"/>
              <a:pathLst>
                <a:path h="335280" w="508000">
                  <a:moveTo>
                    <a:pt x="36830" y="212090"/>
                  </a:moveTo>
                  <a:cubicBezTo>
                    <a:pt x="363220" y="44450"/>
                    <a:pt x="387350" y="13970"/>
                    <a:pt x="412750" y="5080"/>
                  </a:cubicBezTo>
                  <a:cubicBezTo>
                    <a:pt x="429260" y="0"/>
                    <a:pt x="444500" y="1270"/>
                    <a:pt x="458470" y="6350"/>
                  </a:cubicBezTo>
                  <a:cubicBezTo>
                    <a:pt x="472440" y="11430"/>
                    <a:pt x="486410" y="21590"/>
                    <a:pt x="494030" y="35560"/>
                  </a:cubicBezTo>
                  <a:cubicBezTo>
                    <a:pt x="502920" y="52070"/>
                    <a:pt x="505460" y="85090"/>
                    <a:pt x="499110" y="101600"/>
                  </a:cubicBezTo>
                  <a:cubicBezTo>
                    <a:pt x="495300" y="116840"/>
                    <a:pt x="482600" y="129540"/>
                    <a:pt x="468630" y="135890"/>
                  </a:cubicBezTo>
                  <a:cubicBezTo>
                    <a:pt x="452120" y="143510"/>
                    <a:pt x="420370" y="147320"/>
                    <a:pt x="402590" y="138430"/>
                  </a:cubicBezTo>
                  <a:cubicBezTo>
                    <a:pt x="384810" y="129540"/>
                    <a:pt x="365760" y="102870"/>
                    <a:pt x="363220" y="83820"/>
                  </a:cubicBezTo>
                  <a:cubicBezTo>
                    <a:pt x="360680" y="63500"/>
                    <a:pt x="370840" y="34290"/>
                    <a:pt x="386080" y="20320"/>
                  </a:cubicBezTo>
                  <a:cubicBezTo>
                    <a:pt x="401320" y="7620"/>
                    <a:pt x="431800" y="0"/>
                    <a:pt x="450850" y="3810"/>
                  </a:cubicBezTo>
                  <a:cubicBezTo>
                    <a:pt x="469900" y="8890"/>
                    <a:pt x="494030" y="30480"/>
                    <a:pt x="501650" y="49530"/>
                  </a:cubicBezTo>
                  <a:cubicBezTo>
                    <a:pt x="508000" y="67310"/>
                    <a:pt x="504190" y="95250"/>
                    <a:pt x="491490" y="115570"/>
                  </a:cubicBezTo>
                  <a:cubicBezTo>
                    <a:pt x="476250" y="143510"/>
                    <a:pt x="430530" y="165100"/>
                    <a:pt x="393700" y="187960"/>
                  </a:cubicBezTo>
                  <a:cubicBezTo>
                    <a:pt x="351790" y="213360"/>
                    <a:pt x="302260" y="234950"/>
                    <a:pt x="254000" y="257810"/>
                  </a:cubicBezTo>
                  <a:cubicBezTo>
                    <a:pt x="203200" y="281940"/>
                    <a:pt x="132080" y="317500"/>
                    <a:pt x="95250" y="327660"/>
                  </a:cubicBezTo>
                  <a:cubicBezTo>
                    <a:pt x="74930" y="332740"/>
                    <a:pt x="62230" y="335280"/>
                    <a:pt x="49530" y="332740"/>
                  </a:cubicBezTo>
                  <a:cubicBezTo>
                    <a:pt x="39370" y="330200"/>
                    <a:pt x="29210" y="325120"/>
                    <a:pt x="22860" y="317500"/>
                  </a:cubicBezTo>
                  <a:cubicBezTo>
                    <a:pt x="12700" y="307340"/>
                    <a:pt x="3810" y="290830"/>
                    <a:pt x="2540" y="276860"/>
                  </a:cubicBezTo>
                  <a:cubicBezTo>
                    <a:pt x="0" y="262890"/>
                    <a:pt x="6350" y="243840"/>
                    <a:pt x="13970" y="232410"/>
                  </a:cubicBezTo>
                  <a:cubicBezTo>
                    <a:pt x="19050" y="223520"/>
                    <a:pt x="36830" y="212090"/>
                    <a:pt x="36830" y="212090"/>
                  </a:cubicBezTo>
                </a:path>
              </a:pathLst>
            </a:custGeom>
            <a:solidFill>
              <a:srgbClr val="E7191F"/>
            </a:solidFill>
            <a:ln cap="sq">
              <a:noFill/>
              <a:prstDash val="solid"/>
              <a:miter/>
            </a:ln>
          </p:spPr>
        </p:sp>
      </p:grpSp>
      <p:grpSp>
        <p:nvGrpSpPr>
          <p:cNvPr name="Group 19" id="19"/>
          <p:cNvGrpSpPr/>
          <p:nvPr/>
        </p:nvGrpSpPr>
        <p:grpSpPr>
          <a:xfrm rot="0">
            <a:off x="16514445" y="4476750"/>
            <a:ext cx="1148715" cy="1906905"/>
            <a:chOff x="0" y="0"/>
            <a:chExt cx="1531620" cy="2542540"/>
          </a:xfrm>
        </p:grpSpPr>
        <p:sp>
          <p:nvSpPr>
            <p:cNvPr name="Freeform 20" id="20"/>
            <p:cNvSpPr/>
            <p:nvPr/>
          </p:nvSpPr>
          <p:spPr>
            <a:xfrm flipH="false" flipV="false" rot="0">
              <a:off x="48260" y="44450"/>
              <a:ext cx="1445260" cy="2456180"/>
            </a:xfrm>
            <a:custGeom>
              <a:avLst/>
              <a:gdLst/>
              <a:ahLst/>
              <a:cxnLst/>
              <a:rect r="r" b="b" t="t" l="l"/>
              <a:pathLst>
                <a:path h="2456180" w="1445260">
                  <a:moveTo>
                    <a:pt x="185420" y="2414270"/>
                  </a:moveTo>
                  <a:cubicBezTo>
                    <a:pt x="86360" y="2438400"/>
                    <a:pt x="69850" y="2432050"/>
                    <a:pt x="58420" y="2421890"/>
                  </a:cubicBezTo>
                  <a:cubicBezTo>
                    <a:pt x="48260" y="2411730"/>
                    <a:pt x="38100" y="2395220"/>
                    <a:pt x="36830" y="2379980"/>
                  </a:cubicBezTo>
                  <a:cubicBezTo>
                    <a:pt x="35560" y="2362200"/>
                    <a:pt x="48260" y="2332990"/>
                    <a:pt x="58420" y="2321560"/>
                  </a:cubicBezTo>
                  <a:cubicBezTo>
                    <a:pt x="66040" y="2312670"/>
                    <a:pt x="72390" y="2310130"/>
                    <a:pt x="87630" y="2306320"/>
                  </a:cubicBezTo>
                  <a:cubicBezTo>
                    <a:pt x="123190" y="2297430"/>
                    <a:pt x="229870" y="2311400"/>
                    <a:pt x="283210" y="2303780"/>
                  </a:cubicBezTo>
                  <a:cubicBezTo>
                    <a:pt x="322580" y="2298700"/>
                    <a:pt x="342900" y="2292350"/>
                    <a:pt x="382270" y="2279650"/>
                  </a:cubicBezTo>
                  <a:cubicBezTo>
                    <a:pt x="450850" y="2256790"/>
                    <a:pt x="567690" y="2217420"/>
                    <a:pt x="647700" y="2171700"/>
                  </a:cubicBezTo>
                  <a:cubicBezTo>
                    <a:pt x="723900" y="2127250"/>
                    <a:pt x="814070" y="2062480"/>
                    <a:pt x="854710" y="2012950"/>
                  </a:cubicBezTo>
                  <a:cubicBezTo>
                    <a:pt x="880110" y="1983740"/>
                    <a:pt x="876300" y="1963420"/>
                    <a:pt x="897890" y="1927860"/>
                  </a:cubicBezTo>
                  <a:cubicBezTo>
                    <a:pt x="941070" y="1861820"/>
                    <a:pt x="1064260" y="1727200"/>
                    <a:pt x="1115060" y="1658620"/>
                  </a:cubicBezTo>
                  <a:cubicBezTo>
                    <a:pt x="1145540" y="1617980"/>
                    <a:pt x="1164590" y="1602740"/>
                    <a:pt x="1184910" y="1558290"/>
                  </a:cubicBezTo>
                  <a:cubicBezTo>
                    <a:pt x="1216660" y="1489710"/>
                    <a:pt x="1247140" y="1375410"/>
                    <a:pt x="1261110" y="1271270"/>
                  </a:cubicBezTo>
                  <a:cubicBezTo>
                    <a:pt x="1277620" y="1151890"/>
                    <a:pt x="1272540" y="963930"/>
                    <a:pt x="1262380" y="878840"/>
                  </a:cubicBezTo>
                  <a:cubicBezTo>
                    <a:pt x="1257300" y="836930"/>
                    <a:pt x="1252220" y="821690"/>
                    <a:pt x="1238250" y="786130"/>
                  </a:cubicBezTo>
                  <a:cubicBezTo>
                    <a:pt x="1217930" y="731520"/>
                    <a:pt x="1178560" y="647700"/>
                    <a:pt x="1132840" y="593090"/>
                  </a:cubicBezTo>
                  <a:cubicBezTo>
                    <a:pt x="1088390" y="537210"/>
                    <a:pt x="1029970" y="495300"/>
                    <a:pt x="969010" y="453390"/>
                  </a:cubicBezTo>
                  <a:cubicBezTo>
                    <a:pt x="904240" y="408940"/>
                    <a:pt x="811530" y="359410"/>
                    <a:pt x="753110" y="335280"/>
                  </a:cubicBezTo>
                  <a:cubicBezTo>
                    <a:pt x="715010" y="320040"/>
                    <a:pt x="683260" y="322580"/>
                    <a:pt x="655320" y="309880"/>
                  </a:cubicBezTo>
                  <a:cubicBezTo>
                    <a:pt x="629920" y="298450"/>
                    <a:pt x="617220" y="280670"/>
                    <a:pt x="588010" y="265430"/>
                  </a:cubicBezTo>
                  <a:cubicBezTo>
                    <a:pt x="539750" y="241300"/>
                    <a:pt x="463550" y="205740"/>
                    <a:pt x="386080" y="189230"/>
                  </a:cubicBezTo>
                  <a:cubicBezTo>
                    <a:pt x="289560" y="168910"/>
                    <a:pt x="105410" y="199390"/>
                    <a:pt x="49530" y="172720"/>
                  </a:cubicBezTo>
                  <a:cubicBezTo>
                    <a:pt x="25400" y="160020"/>
                    <a:pt x="15240" y="143510"/>
                    <a:pt x="7620" y="125730"/>
                  </a:cubicBezTo>
                  <a:cubicBezTo>
                    <a:pt x="1270" y="107950"/>
                    <a:pt x="2540" y="80010"/>
                    <a:pt x="7620" y="63500"/>
                  </a:cubicBezTo>
                  <a:cubicBezTo>
                    <a:pt x="12700" y="49530"/>
                    <a:pt x="20320" y="38100"/>
                    <a:pt x="31750" y="29210"/>
                  </a:cubicBezTo>
                  <a:cubicBezTo>
                    <a:pt x="45720" y="17780"/>
                    <a:pt x="64770" y="10160"/>
                    <a:pt x="90170" y="6350"/>
                  </a:cubicBezTo>
                  <a:cubicBezTo>
                    <a:pt x="134620" y="2540"/>
                    <a:pt x="236220" y="20320"/>
                    <a:pt x="278130" y="33020"/>
                  </a:cubicBezTo>
                  <a:cubicBezTo>
                    <a:pt x="300990" y="39370"/>
                    <a:pt x="314960" y="43180"/>
                    <a:pt x="327660" y="57150"/>
                  </a:cubicBezTo>
                  <a:cubicBezTo>
                    <a:pt x="342900" y="73660"/>
                    <a:pt x="356870" y="110490"/>
                    <a:pt x="353060" y="133350"/>
                  </a:cubicBezTo>
                  <a:cubicBezTo>
                    <a:pt x="349250" y="157480"/>
                    <a:pt x="325120" y="187960"/>
                    <a:pt x="303530" y="198120"/>
                  </a:cubicBezTo>
                  <a:cubicBezTo>
                    <a:pt x="281940" y="208280"/>
                    <a:pt x="242570" y="205740"/>
                    <a:pt x="222250" y="193040"/>
                  </a:cubicBezTo>
                  <a:cubicBezTo>
                    <a:pt x="201930" y="180340"/>
                    <a:pt x="182880" y="147320"/>
                    <a:pt x="181610" y="123190"/>
                  </a:cubicBezTo>
                  <a:cubicBezTo>
                    <a:pt x="180340" y="99060"/>
                    <a:pt x="196850" y="63500"/>
                    <a:pt x="215900" y="49530"/>
                  </a:cubicBezTo>
                  <a:cubicBezTo>
                    <a:pt x="234950" y="35560"/>
                    <a:pt x="273050" y="29210"/>
                    <a:pt x="295910" y="36830"/>
                  </a:cubicBezTo>
                  <a:cubicBezTo>
                    <a:pt x="318770" y="45720"/>
                    <a:pt x="344170" y="74930"/>
                    <a:pt x="351790" y="96520"/>
                  </a:cubicBezTo>
                  <a:cubicBezTo>
                    <a:pt x="358140" y="114300"/>
                    <a:pt x="354330" y="135890"/>
                    <a:pt x="347980" y="151130"/>
                  </a:cubicBezTo>
                  <a:cubicBezTo>
                    <a:pt x="341630" y="167640"/>
                    <a:pt x="326390" y="184150"/>
                    <a:pt x="312420" y="193040"/>
                  </a:cubicBezTo>
                  <a:cubicBezTo>
                    <a:pt x="297180" y="201930"/>
                    <a:pt x="281940" y="204470"/>
                    <a:pt x="257810" y="204470"/>
                  </a:cubicBezTo>
                  <a:cubicBezTo>
                    <a:pt x="210820" y="205740"/>
                    <a:pt x="86360" y="190500"/>
                    <a:pt x="49530" y="172720"/>
                  </a:cubicBezTo>
                  <a:cubicBezTo>
                    <a:pt x="31750" y="163830"/>
                    <a:pt x="25400" y="156210"/>
                    <a:pt x="17780" y="144780"/>
                  </a:cubicBezTo>
                  <a:cubicBezTo>
                    <a:pt x="8890" y="129540"/>
                    <a:pt x="0" y="102870"/>
                    <a:pt x="2540" y="83820"/>
                  </a:cubicBezTo>
                  <a:cubicBezTo>
                    <a:pt x="5080" y="64770"/>
                    <a:pt x="19050" y="41910"/>
                    <a:pt x="31750" y="29210"/>
                  </a:cubicBezTo>
                  <a:cubicBezTo>
                    <a:pt x="41910" y="19050"/>
                    <a:pt x="50800" y="13970"/>
                    <a:pt x="68580" y="8890"/>
                  </a:cubicBezTo>
                  <a:cubicBezTo>
                    <a:pt x="109220" y="0"/>
                    <a:pt x="212090" y="3810"/>
                    <a:pt x="279400" y="8890"/>
                  </a:cubicBezTo>
                  <a:cubicBezTo>
                    <a:pt x="341630" y="15240"/>
                    <a:pt x="388620" y="21590"/>
                    <a:pt x="457200" y="41910"/>
                  </a:cubicBezTo>
                  <a:cubicBezTo>
                    <a:pt x="560070" y="71120"/>
                    <a:pt x="723900" y="143510"/>
                    <a:pt x="828040" y="189230"/>
                  </a:cubicBezTo>
                  <a:cubicBezTo>
                    <a:pt x="905510" y="224790"/>
                    <a:pt x="967740" y="250190"/>
                    <a:pt x="1028700" y="290830"/>
                  </a:cubicBezTo>
                  <a:cubicBezTo>
                    <a:pt x="1087120" y="328930"/>
                    <a:pt x="1139190" y="374650"/>
                    <a:pt x="1186180" y="421640"/>
                  </a:cubicBezTo>
                  <a:cubicBezTo>
                    <a:pt x="1229360" y="464820"/>
                    <a:pt x="1266190" y="514350"/>
                    <a:pt x="1300480" y="562610"/>
                  </a:cubicBezTo>
                  <a:cubicBezTo>
                    <a:pt x="1333500" y="609600"/>
                    <a:pt x="1367790" y="654050"/>
                    <a:pt x="1389380" y="706120"/>
                  </a:cubicBezTo>
                  <a:cubicBezTo>
                    <a:pt x="1412240" y="760730"/>
                    <a:pt x="1424940" y="812800"/>
                    <a:pt x="1432560" y="885190"/>
                  </a:cubicBezTo>
                  <a:cubicBezTo>
                    <a:pt x="1445260" y="995680"/>
                    <a:pt x="1445260" y="1188720"/>
                    <a:pt x="1427480" y="1311910"/>
                  </a:cubicBezTo>
                  <a:cubicBezTo>
                    <a:pt x="1412240" y="1407160"/>
                    <a:pt x="1372870" y="1502410"/>
                    <a:pt x="1352550" y="1562100"/>
                  </a:cubicBezTo>
                  <a:cubicBezTo>
                    <a:pt x="1341120" y="1593850"/>
                    <a:pt x="1337310" y="1609090"/>
                    <a:pt x="1323340" y="1637030"/>
                  </a:cubicBezTo>
                  <a:cubicBezTo>
                    <a:pt x="1301750" y="1680210"/>
                    <a:pt x="1262380" y="1746250"/>
                    <a:pt x="1229360" y="1786890"/>
                  </a:cubicBezTo>
                  <a:cubicBezTo>
                    <a:pt x="1202690" y="1819910"/>
                    <a:pt x="1165860" y="1837690"/>
                    <a:pt x="1143000" y="1866900"/>
                  </a:cubicBezTo>
                  <a:cubicBezTo>
                    <a:pt x="1121410" y="1894840"/>
                    <a:pt x="1116330" y="1932940"/>
                    <a:pt x="1096010" y="1960880"/>
                  </a:cubicBezTo>
                  <a:cubicBezTo>
                    <a:pt x="1076960" y="1986280"/>
                    <a:pt x="1049020" y="2001520"/>
                    <a:pt x="1027430" y="2028190"/>
                  </a:cubicBezTo>
                  <a:cubicBezTo>
                    <a:pt x="1003300" y="2058670"/>
                    <a:pt x="995680" y="2098040"/>
                    <a:pt x="963930" y="2133600"/>
                  </a:cubicBezTo>
                  <a:cubicBezTo>
                    <a:pt x="918210" y="2183130"/>
                    <a:pt x="821690" y="2247900"/>
                    <a:pt x="763270" y="2283460"/>
                  </a:cubicBezTo>
                  <a:cubicBezTo>
                    <a:pt x="722630" y="2307590"/>
                    <a:pt x="702310" y="2315210"/>
                    <a:pt x="654050" y="2334260"/>
                  </a:cubicBezTo>
                  <a:cubicBezTo>
                    <a:pt x="568960" y="2367280"/>
                    <a:pt x="391160" y="2434590"/>
                    <a:pt x="288290" y="2447290"/>
                  </a:cubicBezTo>
                  <a:cubicBezTo>
                    <a:pt x="217170" y="2456180"/>
                    <a:pt x="143510" y="2447290"/>
                    <a:pt x="104140" y="2438400"/>
                  </a:cubicBezTo>
                  <a:cubicBezTo>
                    <a:pt x="83820" y="2434590"/>
                    <a:pt x="69850" y="2430780"/>
                    <a:pt x="58420" y="2421890"/>
                  </a:cubicBezTo>
                  <a:cubicBezTo>
                    <a:pt x="49530" y="2415540"/>
                    <a:pt x="44450" y="2406650"/>
                    <a:pt x="40640" y="2395220"/>
                  </a:cubicBezTo>
                  <a:cubicBezTo>
                    <a:pt x="36830" y="2382520"/>
                    <a:pt x="33020" y="2362200"/>
                    <a:pt x="40640" y="2348230"/>
                  </a:cubicBezTo>
                  <a:cubicBezTo>
                    <a:pt x="48260" y="2330450"/>
                    <a:pt x="74930" y="2311400"/>
                    <a:pt x="96520" y="2301240"/>
                  </a:cubicBezTo>
                  <a:cubicBezTo>
                    <a:pt x="118110" y="2291080"/>
                    <a:pt x="147320" y="2283460"/>
                    <a:pt x="168910" y="2286000"/>
                  </a:cubicBezTo>
                  <a:cubicBezTo>
                    <a:pt x="189230" y="2288540"/>
                    <a:pt x="213360" y="2299970"/>
                    <a:pt x="223520" y="2313940"/>
                  </a:cubicBezTo>
                  <a:cubicBezTo>
                    <a:pt x="233680" y="2329180"/>
                    <a:pt x="237490" y="2357120"/>
                    <a:pt x="231140" y="2373630"/>
                  </a:cubicBezTo>
                  <a:cubicBezTo>
                    <a:pt x="224790" y="2391410"/>
                    <a:pt x="185420" y="2414270"/>
                    <a:pt x="185420" y="2414270"/>
                  </a:cubicBezTo>
                </a:path>
              </a:pathLst>
            </a:custGeom>
            <a:solidFill>
              <a:srgbClr val="E7191F"/>
            </a:solidFill>
            <a:ln cap="sq">
              <a:noFill/>
              <a:prstDash val="solid"/>
              <a:miter/>
            </a:ln>
          </p:spPr>
        </p:sp>
      </p:grpSp>
      <p:grpSp>
        <p:nvGrpSpPr>
          <p:cNvPr name="Group 21" id="21"/>
          <p:cNvGrpSpPr/>
          <p:nvPr/>
        </p:nvGrpSpPr>
        <p:grpSpPr>
          <a:xfrm rot="0">
            <a:off x="16572548" y="6031230"/>
            <a:ext cx="365760" cy="381000"/>
            <a:chOff x="0" y="0"/>
            <a:chExt cx="487680" cy="508000"/>
          </a:xfrm>
        </p:grpSpPr>
        <p:sp>
          <p:nvSpPr>
            <p:cNvPr name="Freeform 22" id="22"/>
            <p:cNvSpPr/>
            <p:nvPr/>
          </p:nvSpPr>
          <p:spPr>
            <a:xfrm flipH="false" flipV="false" rot="0">
              <a:off x="48260" y="46990"/>
              <a:ext cx="392430" cy="414020"/>
            </a:xfrm>
            <a:custGeom>
              <a:avLst/>
              <a:gdLst/>
              <a:ahLst/>
              <a:cxnLst/>
              <a:rect r="r" b="b" t="t" l="l"/>
              <a:pathLst>
                <a:path h="414020" w="392430">
                  <a:moveTo>
                    <a:pt x="93980" y="166370"/>
                  </a:moveTo>
                  <a:cubicBezTo>
                    <a:pt x="370840" y="311150"/>
                    <a:pt x="374650" y="325120"/>
                    <a:pt x="374650" y="341630"/>
                  </a:cubicBezTo>
                  <a:cubicBezTo>
                    <a:pt x="374650" y="359410"/>
                    <a:pt x="361950" y="387350"/>
                    <a:pt x="346710" y="398780"/>
                  </a:cubicBezTo>
                  <a:cubicBezTo>
                    <a:pt x="331470" y="410210"/>
                    <a:pt x="304800" y="412750"/>
                    <a:pt x="283210" y="408940"/>
                  </a:cubicBezTo>
                  <a:cubicBezTo>
                    <a:pt x="254000" y="405130"/>
                    <a:pt x="223520" y="382270"/>
                    <a:pt x="191770" y="360680"/>
                  </a:cubicBezTo>
                  <a:cubicBezTo>
                    <a:pt x="152400" y="332740"/>
                    <a:pt x="72390" y="288290"/>
                    <a:pt x="67310" y="248920"/>
                  </a:cubicBezTo>
                  <a:cubicBezTo>
                    <a:pt x="63500" y="214630"/>
                    <a:pt x="110490" y="176530"/>
                    <a:pt x="140970" y="139700"/>
                  </a:cubicBezTo>
                  <a:cubicBezTo>
                    <a:pt x="177800" y="96520"/>
                    <a:pt x="240030" y="30480"/>
                    <a:pt x="275590" y="12700"/>
                  </a:cubicBezTo>
                  <a:cubicBezTo>
                    <a:pt x="294640" y="2540"/>
                    <a:pt x="308610" y="1270"/>
                    <a:pt x="323850" y="3810"/>
                  </a:cubicBezTo>
                  <a:cubicBezTo>
                    <a:pt x="339090" y="5080"/>
                    <a:pt x="356870" y="12700"/>
                    <a:pt x="368300" y="25400"/>
                  </a:cubicBezTo>
                  <a:cubicBezTo>
                    <a:pt x="381000" y="40640"/>
                    <a:pt x="391160" y="74930"/>
                    <a:pt x="388620" y="95250"/>
                  </a:cubicBezTo>
                  <a:cubicBezTo>
                    <a:pt x="387350" y="111760"/>
                    <a:pt x="377190" y="128270"/>
                    <a:pt x="364490" y="137160"/>
                  </a:cubicBezTo>
                  <a:cubicBezTo>
                    <a:pt x="347980" y="149860"/>
                    <a:pt x="313690" y="157480"/>
                    <a:pt x="293370" y="154940"/>
                  </a:cubicBezTo>
                  <a:cubicBezTo>
                    <a:pt x="278130" y="152400"/>
                    <a:pt x="261620" y="139700"/>
                    <a:pt x="252730" y="128270"/>
                  </a:cubicBezTo>
                  <a:cubicBezTo>
                    <a:pt x="242570" y="115570"/>
                    <a:pt x="234950" y="97790"/>
                    <a:pt x="236220" y="81280"/>
                  </a:cubicBezTo>
                  <a:cubicBezTo>
                    <a:pt x="237490" y="60960"/>
                    <a:pt x="251460" y="29210"/>
                    <a:pt x="267970" y="16510"/>
                  </a:cubicBezTo>
                  <a:cubicBezTo>
                    <a:pt x="285750" y="5080"/>
                    <a:pt x="320040" y="0"/>
                    <a:pt x="340360" y="7620"/>
                  </a:cubicBezTo>
                  <a:cubicBezTo>
                    <a:pt x="360680" y="15240"/>
                    <a:pt x="383540" y="40640"/>
                    <a:pt x="388620" y="62230"/>
                  </a:cubicBezTo>
                  <a:cubicBezTo>
                    <a:pt x="392430" y="82550"/>
                    <a:pt x="383540" y="107950"/>
                    <a:pt x="369570" y="132080"/>
                  </a:cubicBezTo>
                  <a:cubicBezTo>
                    <a:pt x="351790" y="165100"/>
                    <a:pt x="304800" y="227330"/>
                    <a:pt x="271780" y="237490"/>
                  </a:cubicBezTo>
                  <a:cubicBezTo>
                    <a:pt x="247650" y="243840"/>
                    <a:pt x="199390" y="214630"/>
                    <a:pt x="198120" y="217170"/>
                  </a:cubicBezTo>
                  <a:cubicBezTo>
                    <a:pt x="195580" y="220980"/>
                    <a:pt x="328930" y="267970"/>
                    <a:pt x="355600" y="295910"/>
                  </a:cubicBezTo>
                  <a:cubicBezTo>
                    <a:pt x="369570" y="309880"/>
                    <a:pt x="374650" y="325120"/>
                    <a:pt x="374650" y="341630"/>
                  </a:cubicBezTo>
                  <a:cubicBezTo>
                    <a:pt x="374650" y="359410"/>
                    <a:pt x="361950" y="387350"/>
                    <a:pt x="346710" y="398780"/>
                  </a:cubicBezTo>
                  <a:cubicBezTo>
                    <a:pt x="331470" y="410210"/>
                    <a:pt x="309880" y="414020"/>
                    <a:pt x="283210" y="408940"/>
                  </a:cubicBezTo>
                  <a:cubicBezTo>
                    <a:pt x="224790" y="400050"/>
                    <a:pt x="67310" y="314960"/>
                    <a:pt x="27940" y="279400"/>
                  </a:cubicBezTo>
                  <a:cubicBezTo>
                    <a:pt x="12700" y="265430"/>
                    <a:pt x="6350" y="254000"/>
                    <a:pt x="2540" y="240030"/>
                  </a:cubicBezTo>
                  <a:cubicBezTo>
                    <a:pt x="0" y="226060"/>
                    <a:pt x="3810" y="207010"/>
                    <a:pt x="10160" y="194310"/>
                  </a:cubicBezTo>
                  <a:cubicBezTo>
                    <a:pt x="17780" y="181610"/>
                    <a:pt x="33020" y="168910"/>
                    <a:pt x="46990" y="163830"/>
                  </a:cubicBezTo>
                  <a:cubicBezTo>
                    <a:pt x="60960" y="160020"/>
                    <a:pt x="93980" y="166370"/>
                    <a:pt x="93980" y="166370"/>
                  </a:cubicBezTo>
                </a:path>
              </a:pathLst>
            </a:custGeom>
            <a:solidFill>
              <a:srgbClr val="E7191F"/>
            </a:solidFill>
            <a:ln cap="sq">
              <a:noFill/>
              <a:prstDash val="solid"/>
              <a:miter/>
            </a:ln>
          </p:spPr>
        </p:sp>
      </p:grpSp>
      <p:grpSp>
        <p:nvGrpSpPr>
          <p:cNvPr name="Group 23" id="23"/>
          <p:cNvGrpSpPr/>
          <p:nvPr/>
        </p:nvGrpSpPr>
        <p:grpSpPr>
          <a:xfrm rot="0">
            <a:off x="16590645" y="6088380"/>
            <a:ext cx="365760" cy="340042"/>
            <a:chOff x="0" y="0"/>
            <a:chExt cx="487680" cy="453390"/>
          </a:xfrm>
        </p:grpSpPr>
        <p:sp>
          <p:nvSpPr>
            <p:cNvPr name="Freeform 24" id="24"/>
            <p:cNvSpPr/>
            <p:nvPr/>
          </p:nvSpPr>
          <p:spPr>
            <a:xfrm flipH="false" flipV="false" rot="0">
              <a:off x="49530" y="46990"/>
              <a:ext cx="391160" cy="363220"/>
            </a:xfrm>
            <a:custGeom>
              <a:avLst/>
              <a:gdLst/>
              <a:ahLst/>
              <a:cxnLst/>
              <a:rect r="r" b="b" t="t" l="l"/>
              <a:pathLst>
                <a:path h="363220" w="391160">
                  <a:moveTo>
                    <a:pt x="107950" y="124460"/>
                  </a:moveTo>
                  <a:cubicBezTo>
                    <a:pt x="260350" y="234950"/>
                    <a:pt x="223520" y="87630"/>
                    <a:pt x="243840" y="46990"/>
                  </a:cubicBezTo>
                  <a:cubicBezTo>
                    <a:pt x="255270" y="24130"/>
                    <a:pt x="278130" y="7620"/>
                    <a:pt x="298450" y="3810"/>
                  </a:cubicBezTo>
                  <a:cubicBezTo>
                    <a:pt x="318770" y="0"/>
                    <a:pt x="350520" y="10160"/>
                    <a:pt x="364490" y="24130"/>
                  </a:cubicBezTo>
                  <a:cubicBezTo>
                    <a:pt x="379730" y="39370"/>
                    <a:pt x="389890" y="71120"/>
                    <a:pt x="384810" y="91440"/>
                  </a:cubicBezTo>
                  <a:cubicBezTo>
                    <a:pt x="381000" y="111760"/>
                    <a:pt x="358140" y="137160"/>
                    <a:pt x="341630" y="146050"/>
                  </a:cubicBezTo>
                  <a:cubicBezTo>
                    <a:pt x="327660" y="153670"/>
                    <a:pt x="308610" y="153670"/>
                    <a:pt x="293370" y="149860"/>
                  </a:cubicBezTo>
                  <a:cubicBezTo>
                    <a:pt x="279400" y="146050"/>
                    <a:pt x="262890" y="137160"/>
                    <a:pt x="254000" y="124460"/>
                  </a:cubicBezTo>
                  <a:cubicBezTo>
                    <a:pt x="242570" y="107950"/>
                    <a:pt x="234950" y="74930"/>
                    <a:pt x="241300" y="54610"/>
                  </a:cubicBezTo>
                  <a:cubicBezTo>
                    <a:pt x="246380" y="35560"/>
                    <a:pt x="270510" y="11430"/>
                    <a:pt x="290830" y="6350"/>
                  </a:cubicBezTo>
                  <a:cubicBezTo>
                    <a:pt x="309880" y="0"/>
                    <a:pt x="342900" y="6350"/>
                    <a:pt x="359410" y="19050"/>
                  </a:cubicBezTo>
                  <a:cubicBezTo>
                    <a:pt x="374650" y="31750"/>
                    <a:pt x="383540" y="55880"/>
                    <a:pt x="386080" y="83820"/>
                  </a:cubicBezTo>
                  <a:cubicBezTo>
                    <a:pt x="391160" y="128270"/>
                    <a:pt x="374650" y="218440"/>
                    <a:pt x="350520" y="266700"/>
                  </a:cubicBezTo>
                  <a:cubicBezTo>
                    <a:pt x="332740" y="304800"/>
                    <a:pt x="304800" y="345440"/>
                    <a:pt x="274320" y="355600"/>
                  </a:cubicBezTo>
                  <a:cubicBezTo>
                    <a:pt x="246380" y="363220"/>
                    <a:pt x="208280" y="341630"/>
                    <a:pt x="177800" y="330200"/>
                  </a:cubicBezTo>
                  <a:cubicBezTo>
                    <a:pt x="148590" y="318770"/>
                    <a:pt x="121920" y="302260"/>
                    <a:pt x="95250" y="284480"/>
                  </a:cubicBezTo>
                  <a:cubicBezTo>
                    <a:pt x="67310" y="264160"/>
                    <a:pt x="29210" y="237490"/>
                    <a:pt x="15240" y="215900"/>
                  </a:cubicBezTo>
                  <a:cubicBezTo>
                    <a:pt x="5080" y="200660"/>
                    <a:pt x="0" y="185420"/>
                    <a:pt x="1270" y="170180"/>
                  </a:cubicBezTo>
                  <a:cubicBezTo>
                    <a:pt x="2540" y="156210"/>
                    <a:pt x="10160" y="138430"/>
                    <a:pt x="21590" y="128270"/>
                  </a:cubicBezTo>
                  <a:cubicBezTo>
                    <a:pt x="31750" y="118110"/>
                    <a:pt x="49530" y="110490"/>
                    <a:pt x="63500" y="110490"/>
                  </a:cubicBezTo>
                  <a:cubicBezTo>
                    <a:pt x="77470" y="109220"/>
                    <a:pt x="107950" y="124460"/>
                    <a:pt x="107950" y="124460"/>
                  </a:cubicBezTo>
                </a:path>
              </a:pathLst>
            </a:custGeom>
            <a:solidFill>
              <a:srgbClr val="E7191F"/>
            </a:solidFill>
            <a:ln cap="sq">
              <a:noFill/>
              <a:prstDash val="solid"/>
              <a:miter/>
            </a:ln>
          </p:spPr>
        </p:sp>
      </p:grpSp>
      <p:grpSp>
        <p:nvGrpSpPr>
          <p:cNvPr name="Group 25" id="25"/>
          <p:cNvGrpSpPr/>
          <p:nvPr/>
        </p:nvGrpSpPr>
        <p:grpSpPr>
          <a:xfrm rot="0">
            <a:off x="16704945" y="6080760"/>
            <a:ext cx="167640" cy="199072"/>
            <a:chOff x="0" y="0"/>
            <a:chExt cx="223520" cy="265430"/>
          </a:xfrm>
        </p:grpSpPr>
        <p:sp>
          <p:nvSpPr>
            <p:cNvPr name="Freeform 26" id="26"/>
            <p:cNvSpPr/>
            <p:nvPr/>
          </p:nvSpPr>
          <p:spPr>
            <a:xfrm flipH="false" flipV="false" rot="0">
              <a:off x="48260" y="46990"/>
              <a:ext cx="128270" cy="171450"/>
            </a:xfrm>
            <a:custGeom>
              <a:avLst/>
              <a:gdLst/>
              <a:ahLst/>
              <a:cxnLst/>
              <a:rect r="r" b="b" t="t" l="l"/>
              <a:pathLst>
                <a:path h="171450" w="128270">
                  <a:moveTo>
                    <a:pt x="3810" y="111760"/>
                  </a:moveTo>
                  <a:cubicBezTo>
                    <a:pt x="12700" y="26670"/>
                    <a:pt x="30480" y="8890"/>
                    <a:pt x="46990" y="3810"/>
                  </a:cubicBezTo>
                  <a:cubicBezTo>
                    <a:pt x="62230" y="0"/>
                    <a:pt x="90170" y="6350"/>
                    <a:pt x="102870" y="16510"/>
                  </a:cubicBezTo>
                  <a:cubicBezTo>
                    <a:pt x="113030" y="24130"/>
                    <a:pt x="120650" y="38100"/>
                    <a:pt x="123190" y="49530"/>
                  </a:cubicBezTo>
                  <a:cubicBezTo>
                    <a:pt x="125730" y="62230"/>
                    <a:pt x="124460" y="77470"/>
                    <a:pt x="118110" y="88900"/>
                  </a:cubicBezTo>
                  <a:cubicBezTo>
                    <a:pt x="110490" y="102870"/>
                    <a:pt x="88900" y="120650"/>
                    <a:pt x="72390" y="123190"/>
                  </a:cubicBezTo>
                  <a:cubicBezTo>
                    <a:pt x="55880" y="125730"/>
                    <a:pt x="30480" y="116840"/>
                    <a:pt x="19050" y="105410"/>
                  </a:cubicBezTo>
                  <a:cubicBezTo>
                    <a:pt x="6350" y="92710"/>
                    <a:pt x="0" y="66040"/>
                    <a:pt x="2540" y="49530"/>
                  </a:cubicBezTo>
                  <a:cubicBezTo>
                    <a:pt x="6350" y="33020"/>
                    <a:pt x="24130" y="12700"/>
                    <a:pt x="40640" y="6350"/>
                  </a:cubicBezTo>
                  <a:cubicBezTo>
                    <a:pt x="55880" y="0"/>
                    <a:pt x="83820" y="2540"/>
                    <a:pt x="97790" y="12700"/>
                  </a:cubicBezTo>
                  <a:cubicBezTo>
                    <a:pt x="111760" y="21590"/>
                    <a:pt x="120650" y="43180"/>
                    <a:pt x="124460" y="63500"/>
                  </a:cubicBezTo>
                  <a:cubicBezTo>
                    <a:pt x="128270" y="85090"/>
                    <a:pt x="124460" y="121920"/>
                    <a:pt x="115570" y="139700"/>
                  </a:cubicBezTo>
                  <a:cubicBezTo>
                    <a:pt x="107950" y="152400"/>
                    <a:pt x="96520" y="162560"/>
                    <a:pt x="83820" y="167640"/>
                  </a:cubicBezTo>
                  <a:cubicBezTo>
                    <a:pt x="68580" y="171450"/>
                    <a:pt x="43180" y="170180"/>
                    <a:pt x="29210" y="160020"/>
                  </a:cubicBezTo>
                  <a:cubicBezTo>
                    <a:pt x="16510" y="151130"/>
                    <a:pt x="3810" y="111760"/>
                    <a:pt x="3810" y="111760"/>
                  </a:cubicBezTo>
                </a:path>
              </a:pathLst>
            </a:custGeom>
            <a:solidFill>
              <a:srgbClr val="E7191F"/>
            </a:solidFill>
            <a:ln cap="sq">
              <a:noFill/>
              <a:prstDash val="solid"/>
              <a:miter/>
            </a:ln>
          </p:spPr>
        </p:sp>
      </p:grpSp>
      <p:sp>
        <p:nvSpPr>
          <p:cNvPr name="Freeform 27" id="27"/>
          <p:cNvSpPr/>
          <p:nvPr/>
        </p:nvSpPr>
        <p:spPr>
          <a:xfrm flipH="false" flipV="false" rot="0">
            <a:off x="13365238" y="1756022"/>
            <a:ext cx="2986299" cy="402731"/>
          </a:xfrm>
          <a:custGeom>
            <a:avLst/>
            <a:gdLst/>
            <a:ahLst/>
            <a:cxnLst/>
            <a:rect r="r" b="b" t="t" l="l"/>
            <a:pathLst>
              <a:path h="402731" w="2986299">
                <a:moveTo>
                  <a:pt x="0" y="0"/>
                </a:moveTo>
                <a:lnTo>
                  <a:pt x="2986299" y="0"/>
                </a:lnTo>
                <a:lnTo>
                  <a:pt x="2986299" y="402731"/>
                </a:lnTo>
                <a:lnTo>
                  <a:pt x="0" y="402731"/>
                </a:lnTo>
                <a:lnTo>
                  <a:pt x="0" y="0"/>
                </a:lnTo>
                <a:close/>
              </a:path>
            </a:pathLst>
          </a:custGeom>
          <a:blipFill>
            <a:blip r:embed="rId15"/>
            <a:stretch>
              <a:fillRect l="0" t="-678" r="0" b="-678"/>
            </a:stretch>
          </a:blipFill>
        </p:spPr>
      </p:sp>
      <p:sp>
        <p:nvSpPr>
          <p:cNvPr name="Freeform 28" id="28"/>
          <p:cNvSpPr/>
          <p:nvPr/>
        </p:nvSpPr>
        <p:spPr>
          <a:xfrm flipH="false" flipV="false" rot="0">
            <a:off x="10154580" y="1794334"/>
            <a:ext cx="3049611" cy="364419"/>
          </a:xfrm>
          <a:custGeom>
            <a:avLst/>
            <a:gdLst/>
            <a:ahLst/>
            <a:cxnLst/>
            <a:rect r="r" b="b" t="t" l="l"/>
            <a:pathLst>
              <a:path h="364419" w="3049611">
                <a:moveTo>
                  <a:pt x="0" y="0"/>
                </a:moveTo>
                <a:lnTo>
                  <a:pt x="3049611" y="0"/>
                </a:lnTo>
                <a:lnTo>
                  <a:pt x="3049611" y="364419"/>
                </a:lnTo>
                <a:lnTo>
                  <a:pt x="0" y="364419"/>
                </a:lnTo>
                <a:lnTo>
                  <a:pt x="0" y="0"/>
                </a:lnTo>
                <a:close/>
              </a:path>
            </a:pathLst>
          </a:custGeom>
          <a:blipFill>
            <a:blip r:embed="rId16"/>
            <a:stretch>
              <a:fillRect l="0" t="0" r="0" b="0"/>
            </a:stretch>
          </a:blipFill>
        </p:spPr>
      </p:sp>
      <p:sp>
        <p:nvSpPr>
          <p:cNvPr name="Freeform 29" id="29"/>
          <p:cNvSpPr/>
          <p:nvPr/>
        </p:nvSpPr>
        <p:spPr>
          <a:xfrm flipH="false" flipV="false" rot="0">
            <a:off x="13353537" y="5782636"/>
            <a:ext cx="2916178" cy="397661"/>
          </a:xfrm>
          <a:custGeom>
            <a:avLst/>
            <a:gdLst/>
            <a:ahLst/>
            <a:cxnLst/>
            <a:rect r="r" b="b" t="t" l="l"/>
            <a:pathLst>
              <a:path h="397661" w="2916178">
                <a:moveTo>
                  <a:pt x="0" y="0"/>
                </a:moveTo>
                <a:lnTo>
                  <a:pt x="2916179" y="0"/>
                </a:lnTo>
                <a:lnTo>
                  <a:pt x="2916179" y="397660"/>
                </a:lnTo>
                <a:lnTo>
                  <a:pt x="0" y="397660"/>
                </a:lnTo>
                <a:lnTo>
                  <a:pt x="0" y="0"/>
                </a:lnTo>
                <a:close/>
              </a:path>
            </a:pathLst>
          </a:custGeom>
          <a:blipFill>
            <a:blip r:embed="rId17"/>
            <a:stretch>
              <a:fillRect l="0" t="0" r="0" b="0"/>
            </a:stretch>
          </a:blipFill>
        </p:spPr>
      </p:sp>
      <p:sp>
        <p:nvSpPr>
          <p:cNvPr name="Freeform 30" id="30"/>
          <p:cNvSpPr/>
          <p:nvPr/>
        </p:nvSpPr>
        <p:spPr>
          <a:xfrm flipH="false" flipV="false" rot="0">
            <a:off x="4304090" y="5231372"/>
            <a:ext cx="2916178" cy="397661"/>
          </a:xfrm>
          <a:custGeom>
            <a:avLst/>
            <a:gdLst/>
            <a:ahLst/>
            <a:cxnLst/>
            <a:rect r="r" b="b" t="t" l="l"/>
            <a:pathLst>
              <a:path h="397661" w="2916178">
                <a:moveTo>
                  <a:pt x="0" y="0"/>
                </a:moveTo>
                <a:lnTo>
                  <a:pt x="2916178" y="0"/>
                </a:lnTo>
                <a:lnTo>
                  <a:pt x="2916178" y="397661"/>
                </a:lnTo>
                <a:lnTo>
                  <a:pt x="0" y="397661"/>
                </a:lnTo>
                <a:lnTo>
                  <a:pt x="0" y="0"/>
                </a:lnTo>
                <a:close/>
              </a:path>
            </a:pathLst>
          </a:custGeom>
          <a:blipFill>
            <a:blip r:embed="rId17"/>
            <a:stretch>
              <a:fillRect l="0" t="0" r="0" b="0"/>
            </a:stretch>
          </a:blipFill>
        </p:spPr>
      </p:sp>
      <p:sp>
        <p:nvSpPr>
          <p:cNvPr name="Freeform 31" id="31"/>
          <p:cNvSpPr/>
          <p:nvPr/>
        </p:nvSpPr>
        <p:spPr>
          <a:xfrm flipH="false" flipV="false" rot="0">
            <a:off x="1028700" y="5231372"/>
            <a:ext cx="2916178" cy="397661"/>
          </a:xfrm>
          <a:custGeom>
            <a:avLst/>
            <a:gdLst/>
            <a:ahLst/>
            <a:cxnLst/>
            <a:rect r="r" b="b" t="t" l="l"/>
            <a:pathLst>
              <a:path h="397661" w="2916178">
                <a:moveTo>
                  <a:pt x="0" y="0"/>
                </a:moveTo>
                <a:lnTo>
                  <a:pt x="2916178" y="0"/>
                </a:lnTo>
                <a:lnTo>
                  <a:pt x="2916178" y="397661"/>
                </a:lnTo>
                <a:lnTo>
                  <a:pt x="0" y="397661"/>
                </a:lnTo>
                <a:lnTo>
                  <a:pt x="0" y="0"/>
                </a:lnTo>
                <a:close/>
              </a:path>
            </a:pathLst>
          </a:custGeom>
          <a:blipFill>
            <a:blip r:embed="rId17"/>
            <a:stretch>
              <a:fillRect l="0" t="0" r="0" b="0"/>
            </a:stretch>
          </a:blipFill>
        </p:spPr>
      </p:sp>
      <p:sp>
        <p:nvSpPr>
          <p:cNvPr name="Freeform 32" id="32"/>
          <p:cNvSpPr/>
          <p:nvPr/>
        </p:nvSpPr>
        <p:spPr>
          <a:xfrm flipH="false" flipV="false" rot="0">
            <a:off x="10056844" y="5782636"/>
            <a:ext cx="3051964" cy="385880"/>
          </a:xfrm>
          <a:custGeom>
            <a:avLst/>
            <a:gdLst/>
            <a:ahLst/>
            <a:cxnLst/>
            <a:rect r="r" b="b" t="t" l="l"/>
            <a:pathLst>
              <a:path h="385880" w="3051964">
                <a:moveTo>
                  <a:pt x="0" y="0"/>
                </a:moveTo>
                <a:lnTo>
                  <a:pt x="3051964" y="0"/>
                </a:lnTo>
                <a:lnTo>
                  <a:pt x="3051964" y="385880"/>
                </a:lnTo>
                <a:lnTo>
                  <a:pt x="0" y="385880"/>
                </a:lnTo>
                <a:lnTo>
                  <a:pt x="0" y="0"/>
                </a:lnTo>
                <a:close/>
              </a:path>
            </a:pathLst>
          </a:custGeom>
          <a:blipFill>
            <a:blip r:embed="rId18"/>
            <a:stretch>
              <a:fillRect l="0" t="0" r="0" b="0"/>
            </a:stretch>
          </a:blipFill>
        </p:spPr>
      </p:sp>
      <p:sp>
        <p:nvSpPr>
          <p:cNvPr name="TextBox 33" id="33"/>
          <p:cNvSpPr txBox="true"/>
          <p:nvPr/>
        </p:nvSpPr>
        <p:spPr>
          <a:xfrm rot="0">
            <a:off x="2065143" y="1138238"/>
            <a:ext cx="6058099" cy="819150"/>
          </a:xfrm>
          <a:prstGeom prst="rect">
            <a:avLst/>
          </a:prstGeom>
        </p:spPr>
        <p:txBody>
          <a:bodyPr anchor="t" rtlCol="false" tIns="0" lIns="0" bIns="0" rIns="0">
            <a:spAutoFit/>
          </a:bodyPr>
          <a:lstStyle/>
          <a:p>
            <a:pPr algn="ctr">
              <a:lnSpc>
                <a:spcPts val="6491"/>
              </a:lnSpc>
              <a:spcBef>
                <a:spcPct val="0"/>
              </a:spcBef>
            </a:pPr>
            <a:r>
              <a:rPr lang="en-US" sz="5409">
                <a:solidFill>
                  <a:srgbClr val="000000"/>
                </a:solidFill>
                <a:latin typeface="Gagalin"/>
              </a:rPr>
              <a:t>batting of player 1</a:t>
            </a:r>
          </a:p>
        </p:txBody>
      </p:sp>
      <p:sp>
        <p:nvSpPr>
          <p:cNvPr name="TextBox 34" id="34"/>
          <p:cNvSpPr txBox="true"/>
          <p:nvPr/>
        </p:nvSpPr>
        <p:spPr>
          <a:xfrm rot="0">
            <a:off x="1474362" y="1957388"/>
            <a:ext cx="3160316" cy="542925"/>
          </a:xfrm>
          <a:prstGeom prst="rect">
            <a:avLst/>
          </a:prstGeom>
        </p:spPr>
        <p:txBody>
          <a:bodyPr anchor="t" rtlCol="false" tIns="0" lIns="0" bIns="0" rIns="0">
            <a:spAutoFit/>
          </a:bodyPr>
          <a:lstStyle/>
          <a:p>
            <a:pPr algn="ctr">
              <a:lnSpc>
                <a:spcPts val="4331"/>
              </a:lnSpc>
              <a:spcBef>
                <a:spcPct val="0"/>
              </a:spcBef>
            </a:pPr>
            <a:r>
              <a:rPr lang="en-US" sz="3609">
                <a:solidFill>
                  <a:srgbClr val="000000"/>
                </a:solidFill>
                <a:latin typeface="Fredoka"/>
              </a:rPr>
              <a:t>player 0 clicks</a:t>
            </a:r>
          </a:p>
        </p:txBody>
      </p:sp>
      <p:sp>
        <p:nvSpPr>
          <p:cNvPr name="TextBox 35" id="35"/>
          <p:cNvSpPr txBox="true"/>
          <p:nvPr/>
        </p:nvSpPr>
        <p:spPr>
          <a:xfrm rot="0">
            <a:off x="5762179" y="1957388"/>
            <a:ext cx="3068142" cy="542925"/>
          </a:xfrm>
          <a:prstGeom prst="rect">
            <a:avLst/>
          </a:prstGeom>
        </p:spPr>
        <p:txBody>
          <a:bodyPr anchor="t" rtlCol="false" tIns="0" lIns="0" bIns="0" rIns="0">
            <a:spAutoFit/>
          </a:bodyPr>
          <a:lstStyle/>
          <a:p>
            <a:pPr algn="ctr">
              <a:lnSpc>
                <a:spcPts val="4331"/>
              </a:lnSpc>
              <a:spcBef>
                <a:spcPct val="0"/>
              </a:spcBef>
            </a:pPr>
            <a:r>
              <a:rPr lang="en-US" sz="3609">
                <a:solidFill>
                  <a:srgbClr val="000000"/>
                </a:solidFill>
                <a:latin typeface="Fredoka"/>
              </a:rPr>
              <a:t>player 1 clicks</a:t>
            </a:r>
          </a:p>
        </p:txBody>
      </p:sp>
      <p:sp>
        <p:nvSpPr>
          <p:cNvPr name="TextBox 36" id="36"/>
          <p:cNvSpPr txBox="true"/>
          <p:nvPr/>
        </p:nvSpPr>
        <p:spPr>
          <a:xfrm rot="0">
            <a:off x="10838884" y="1138238"/>
            <a:ext cx="1487884" cy="419100"/>
          </a:xfrm>
          <a:prstGeom prst="rect">
            <a:avLst/>
          </a:prstGeom>
        </p:spPr>
        <p:txBody>
          <a:bodyPr anchor="t" rtlCol="false" tIns="0" lIns="0" bIns="0" rIns="0">
            <a:spAutoFit/>
          </a:bodyPr>
          <a:lstStyle/>
          <a:p>
            <a:pPr algn="ctr">
              <a:lnSpc>
                <a:spcPts val="3371"/>
              </a:lnSpc>
              <a:spcBef>
                <a:spcPct val="0"/>
              </a:spcBef>
            </a:pPr>
            <a:r>
              <a:rPr lang="en-US" sz="2809">
                <a:solidFill>
                  <a:srgbClr val="000000"/>
                </a:solidFill>
                <a:latin typeface="Gagalin"/>
              </a:rPr>
              <a:t>PLAYER-0</a:t>
            </a:r>
          </a:p>
        </p:txBody>
      </p:sp>
      <p:sp>
        <p:nvSpPr>
          <p:cNvPr name="TextBox 37" id="37"/>
          <p:cNvSpPr txBox="true"/>
          <p:nvPr/>
        </p:nvSpPr>
        <p:spPr>
          <a:xfrm rot="0">
            <a:off x="14109753" y="1138238"/>
            <a:ext cx="1403747" cy="419100"/>
          </a:xfrm>
          <a:prstGeom prst="rect">
            <a:avLst/>
          </a:prstGeom>
        </p:spPr>
        <p:txBody>
          <a:bodyPr anchor="t" rtlCol="false" tIns="0" lIns="0" bIns="0" rIns="0">
            <a:spAutoFit/>
          </a:bodyPr>
          <a:lstStyle/>
          <a:p>
            <a:pPr algn="ctr">
              <a:lnSpc>
                <a:spcPts val="3371"/>
              </a:lnSpc>
              <a:spcBef>
                <a:spcPct val="0"/>
              </a:spcBef>
            </a:pPr>
            <a:r>
              <a:rPr lang="en-US" sz="2809">
                <a:solidFill>
                  <a:srgbClr val="000000"/>
                </a:solidFill>
                <a:latin typeface="Gagalin"/>
              </a:rPr>
              <a:t>PLAYER-1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TextBox 2" id="2"/>
          <p:cNvSpPr txBox="true"/>
          <p:nvPr/>
        </p:nvSpPr>
        <p:spPr>
          <a:xfrm rot="0">
            <a:off x="3277176" y="3117595"/>
            <a:ext cx="11390022" cy="2025905"/>
          </a:xfrm>
          <a:prstGeom prst="rect">
            <a:avLst/>
          </a:prstGeom>
        </p:spPr>
        <p:txBody>
          <a:bodyPr anchor="t" rtlCol="false" tIns="0" lIns="0" bIns="0" rIns="0">
            <a:spAutoFit/>
          </a:bodyPr>
          <a:lstStyle/>
          <a:p>
            <a:pPr algn="ctr">
              <a:lnSpc>
                <a:spcPts val="13493"/>
              </a:lnSpc>
            </a:pPr>
            <a:r>
              <a:rPr lang="en-US" sz="13100" spc="733">
                <a:solidFill>
                  <a:srgbClr val="442F23"/>
                </a:solidFill>
                <a:latin typeface="Funtastic"/>
              </a:rPr>
              <a:t>THANK YOU</a:t>
            </a:r>
          </a:p>
        </p:txBody>
      </p:sp>
      <p:sp>
        <p:nvSpPr>
          <p:cNvPr name="Freeform 3" id="3"/>
          <p:cNvSpPr/>
          <p:nvPr/>
        </p:nvSpPr>
        <p:spPr>
          <a:xfrm flipH="false" flipV="false" rot="1529064">
            <a:off x="-578679" y="-1775820"/>
            <a:ext cx="4762585" cy="5609040"/>
          </a:xfrm>
          <a:custGeom>
            <a:avLst/>
            <a:gdLst/>
            <a:ahLst/>
            <a:cxnLst/>
            <a:rect r="r" b="b" t="t" l="l"/>
            <a:pathLst>
              <a:path h="5609040" w="4762585">
                <a:moveTo>
                  <a:pt x="0" y="0"/>
                </a:moveTo>
                <a:lnTo>
                  <a:pt x="4762585" y="0"/>
                </a:lnTo>
                <a:lnTo>
                  <a:pt x="4762585" y="5609040"/>
                </a:lnTo>
                <a:lnTo>
                  <a:pt x="0" y="560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04787" y="5785751"/>
            <a:ext cx="5617332" cy="4922826"/>
          </a:xfrm>
          <a:custGeom>
            <a:avLst/>
            <a:gdLst/>
            <a:ahLst/>
            <a:cxnLst/>
            <a:rect r="r" b="b" t="t" l="l"/>
            <a:pathLst>
              <a:path h="4922826" w="5617332">
                <a:moveTo>
                  <a:pt x="0" y="0"/>
                </a:moveTo>
                <a:lnTo>
                  <a:pt x="5617333" y="0"/>
                </a:lnTo>
                <a:lnTo>
                  <a:pt x="5617333" y="4922826"/>
                </a:lnTo>
                <a:lnTo>
                  <a:pt x="0" y="4922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324245" y="6123514"/>
            <a:ext cx="5668323" cy="5730842"/>
          </a:xfrm>
          <a:custGeom>
            <a:avLst/>
            <a:gdLst/>
            <a:ahLst/>
            <a:cxnLst/>
            <a:rect r="r" b="b" t="t" l="l"/>
            <a:pathLst>
              <a:path h="5730842" w="5668323">
                <a:moveTo>
                  <a:pt x="5668323" y="0"/>
                </a:moveTo>
                <a:lnTo>
                  <a:pt x="0" y="0"/>
                </a:lnTo>
                <a:lnTo>
                  <a:pt x="0" y="5730841"/>
                </a:lnTo>
                <a:lnTo>
                  <a:pt x="5668323" y="5730841"/>
                </a:lnTo>
                <a:lnTo>
                  <a:pt x="56683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1919150">
            <a:off x="14390592" y="-1701879"/>
            <a:ext cx="6506341" cy="3086100"/>
            <a:chOff x="0" y="0"/>
            <a:chExt cx="1713604" cy="812800"/>
          </a:xfrm>
        </p:grpSpPr>
        <p:sp>
          <p:nvSpPr>
            <p:cNvPr name="Freeform 7" id="7"/>
            <p:cNvSpPr/>
            <p:nvPr/>
          </p:nvSpPr>
          <p:spPr>
            <a:xfrm flipH="false" flipV="false" rot="0">
              <a:off x="0" y="0"/>
              <a:ext cx="1713604" cy="812800"/>
            </a:xfrm>
            <a:custGeom>
              <a:avLst/>
              <a:gdLst/>
              <a:ahLst/>
              <a:cxnLst/>
              <a:rect r="r" b="b" t="t" l="l"/>
              <a:pathLst>
                <a:path h="812800" w="1713604">
                  <a:moveTo>
                    <a:pt x="0" y="0"/>
                  </a:moveTo>
                  <a:lnTo>
                    <a:pt x="1713604" y="0"/>
                  </a:lnTo>
                  <a:lnTo>
                    <a:pt x="1713604" y="812800"/>
                  </a:lnTo>
                  <a:lnTo>
                    <a:pt x="0" y="812800"/>
                  </a:lnTo>
                  <a:close/>
                </a:path>
              </a:pathLst>
            </a:custGeom>
            <a:solidFill>
              <a:srgbClr val="E39B75"/>
            </a:solidFill>
          </p:spPr>
        </p:sp>
        <p:sp>
          <p:nvSpPr>
            <p:cNvPr name="TextBox 8" id="8"/>
            <p:cNvSpPr txBox="true"/>
            <p:nvPr/>
          </p:nvSpPr>
          <p:spPr>
            <a:xfrm>
              <a:off x="0" y="-47625"/>
              <a:ext cx="1713604"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6554563">
            <a:off x="14585246" y="-2358133"/>
            <a:ext cx="2680119" cy="7598275"/>
          </a:xfrm>
          <a:custGeom>
            <a:avLst/>
            <a:gdLst/>
            <a:ahLst/>
            <a:cxnLst/>
            <a:rect r="r" b="b" t="t" l="l"/>
            <a:pathLst>
              <a:path h="7598275" w="2680119">
                <a:moveTo>
                  <a:pt x="2680119" y="0"/>
                </a:moveTo>
                <a:lnTo>
                  <a:pt x="0" y="0"/>
                </a:lnTo>
                <a:lnTo>
                  <a:pt x="0" y="7598276"/>
                </a:lnTo>
                <a:lnTo>
                  <a:pt x="2680119" y="7598276"/>
                </a:lnTo>
                <a:lnTo>
                  <a:pt x="268011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423028" y="-453378"/>
            <a:ext cx="2441469" cy="2104103"/>
          </a:xfrm>
          <a:custGeom>
            <a:avLst/>
            <a:gdLst/>
            <a:ahLst/>
            <a:cxnLst/>
            <a:rect r="r" b="b" t="t" l="l"/>
            <a:pathLst>
              <a:path h="2104103" w="2441469">
                <a:moveTo>
                  <a:pt x="0" y="0"/>
                </a:moveTo>
                <a:lnTo>
                  <a:pt x="2441469" y="0"/>
                </a:lnTo>
                <a:lnTo>
                  <a:pt x="2441469" y="2104103"/>
                </a:lnTo>
                <a:lnTo>
                  <a:pt x="0" y="21041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425783" y="6780739"/>
            <a:ext cx="13092808" cy="685800"/>
          </a:xfrm>
          <a:prstGeom prst="rect">
            <a:avLst/>
          </a:prstGeom>
        </p:spPr>
        <p:txBody>
          <a:bodyPr anchor="t" rtlCol="false" tIns="0" lIns="0" bIns="0" rIns="0">
            <a:spAutoFit/>
          </a:bodyPr>
          <a:lstStyle/>
          <a:p>
            <a:pPr algn="ctr">
              <a:lnSpc>
                <a:spcPts val="5411"/>
              </a:lnSpc>
              <a:spcBef>
                <a:spcPct val="0"/>
              </a:spcBef>
            </a:pPr>
            <a:r>
              <a:rPr lang="en-US" sz="4509">
                <a:solidFill>
                  <a:srgbClr val="442F23"/>
                </a:solidFill>
                <a:latin typeface="Shrikhand"/>
              </a:rPr>
              <a:t>COURSE INSTRUCTOR:   prof. SUMIT KALRA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14353097" y="6677318"/>
            <a:ext cx="4448945" cy="3898894"/>
          </a:xfrm>
          <a:custGeom>
            <a:avLst/>
            <a:gdLst/>
            <a:ahLst/>
            <a:cxnLst/>
            <a:rect r="r" b="b" t="t" l="l"/>
            <a:pathLst>
              <a:path h="3898894" w="4448945">
                <a:moveTo>
                  <a:pt x="0" y="0"/>
                </a:moveTo>
                <a:lnTo>
                  <a:pt x="4448945" y="0"/>
                </a:lnTo>
                <a:lnTo>
                  <a:pt x="4448945" y="3898894"/>
                </a:lnTo>
                <a:lnTo>
                  <a:pt x="0" y="3898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997563">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74966">
            <a:off x="-704626" y="-555054"/>
            <a:ext cx="4053813" cy="4098524"/>
          </a:xfrm>
          <a:custGeom>
            <a:avLst/>
            <a:gdLst/>
            <a:ahLst/>
            <a:cxnLst/>
            <a:rect r="r" b="b" t="t" l="l"/>
            <a:pathLst>
              <a:path h="4098524" w="4053813">
                <a:moveTo>
                  <a:pt x="4053813" y="0"/>
                </a:moveTo>
                <a:lnTo>
                  <a:pt x="0" y="0"/>
                </a:lnTo>
                <a:lnTo>
                  <a:pt x="0" y="4098524"/>
                </a:lnTo>
                <a:lnTo>
                  <a:pt x="4053813" y="4098524"/>
                </a:lnTo>
                <a:lnTo>
                  <a:pt x="405381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691573" y="3856103"/>
            <a:ext cx="4479205" cy="4301152"/>
          </a:xfrm>
          <a:custGeom>
            <a:avLst/>
            <a:gdLst/>
            <a:ahLst/>
            <a:cxnLst/>
            <a:rect r="r" b="b" t="t" l="l"/>
            <a:pathLst>
              <a:path h="4301152" w="4479205">
                <a:moveTo>
                  <a:pt x="0" y="0"/>
                </a:moveTo>
                <a:lnTo>
                  <a:pt x="4479204" y="0"/>
                </a:lnTo>
                <a:lnTo>
                  <a:pt x="4479204" y="4301152"/>
                </a:lnTo>
                <a:lnTo>
                  <a:pt x="0" y="4301152"/>
                </a:lnTo>
                <a:lnTo>
                  <a:pt x="0" y="0"/>
                </a:lnTo>
                <a:close/>
              </a:path>
            </a:pathLst>
          </a:custGeom>
          <a:blipFill>
            <a:blip r:embed="rId8"/>
            <a:stretch>
              <a:fillRect l="0" t="-9973" r="-20613" b="-57397"/>
            </a:stretch>
          </a:blipFill>
        </p:spPr>
      </p:sp>
      <p:sp>
        <p:nvSpPr>
          <p:cNvPr name="Freeform 6" id="6"/>
          <p:cNvSpPr/>
          <p:nvPr/>
        </p:nvSpPr>
        <p:spPr>
          <a:xfrm flipH="false" flipV="false" rot="0">
            <a:off x="9451962" y="3856103"/>
            <a:ext cx="4855003" cy="4209106"/>
          </a:xfrm>
          <a:custGeom>
            <a:avLst/>
            <a:gdLst/>
            <a:ahLst/>
            <a:cxnLst/>
            <a:rect r="r" b="b" t="t" l="l"/>
            <a:pathLst>
              <a:path h="4209106" w="4855003">
                <a:moveTo>
                  <a:pt x="0" y="0"/>
                </a:moveTo>
                <a:lnTo>
                  <a:pt x="4855003" y="0"/>
                </a:lnTo>
                <a:lnTo>
                  <a:pt x="4855003" y="4209106"/>
                </a:lnTo>
                <a:lnTo>
                  <a:pt x="0" y="4209106"/>
                </a:lnTo>
                <a:lnTo>
                  <a:pt x="0" y="0"/>
                </a:lnTo>
                <a:close/>
              </a:path>
            </a:pathLst>
          </a:custGeom>
          <a:blipFill>
            <a:blip r:embed="rId9"/>
            <a:stretch>
              <a:fillRect l="-21188" t="0" r="-21777" b="0"/>
            </a:stretch>
          </a:blipFill>
        </p:spPr>
      </p:sp>
      <p:sp>
        <p:nvSpPr>
          <p:cNvPr name="TextBox 7" id="7"/>
          <p:cNvSpPr txBox="true"/>
          <p:nvPr/>
        </p:nvSpPr>
        <p:spPr>
          <a:xfrm rot="0">
            <a:off x="3691573" y="1726520"/>
            <a:ext cx="10114285" cy="1361566"/>
          </a:xfrm>
          <a:prstGeom prst="rect">
            <a:avLst/>
          </a:prstGeom>
        </p:spPr>
        <p:txBody>
          <a:bodyPr anchor="t" rtlCol="false" tIns="0" lIns="0" bIns="0" rIns="0">
            <a:spAutoFit/>
          </a:bodyPr>
          <a:lstStyle/>
          <a:p>
            <a:pPr algn="ctr" marL="0" indent="0" lvl="0">
              <a:lnSpc>
                <a:spcPts val="9063"/>
              </a:lnSpc>
              <a:spcBef>
                <a:spcPct val="0"/>
              </a:spcBef>
            </a:pPr>
            <a:r>
              <a:rPr lang="en-US" sz="8799" spc="193" strike="noStrike" u="none">
                <a:solidFill>
                  <a:srgbClr val="442F23"/>
                </a:solidFill>
                <a:latin typeface="Funtastic"/>
              </a:rPr>
              <a:t>The team</a:t>
            </a:r>
          </a:p>
        </p:txBody>
      </p:sp>
      <p:sp>
        <p:nvSpPr>
          <p:cNvPr name="TextBox 8" id="8"/>
          <p:cNvSpPr txBox="true"/>
          <p:nvPr/>
        </p:nvSpPr>
        <p:spPr>
          <a:xfrm rot="0">
            <a:off x="2487218" y="8309350"/>
            <a:ext cx="6261497" cy="1400310"/>
          </a:xfrm>
          <a:prstGeom prst="rect">
            <a:avLst/>
          </a:prstGeom>
        </p:spPr>
        <p:txBody>
          <a:bodyPr anchor="t" rtlCol="false" tIns="0" lIns="0" bIns="0" rIns="0">
            <a:spAutoFit/>
          </a:bodyPr>
          <a:lstStyle/>
          <a:p>
            <a:pPr algn="ctr">
              <a:lnSpc>
                <a:spcPts val="5459"/>
              </a:lnSpc>
            </a:pPr>
            <a:r>
              <a:rPr lang="en-US" sz="5300" spc="116">
                <a:solidFill>
                  <a:srgbClr val="000000"/>
                </a:solidFill>
                <a:latin typeface="Gagalin"/>
              </a:rPr>
              <a:t>karan reddy</a:t>
            </a:r>
          </a:p>
          <a:p>
            <a:pPr algn="ctr">
              <a:lnSpc>
                <a:spcPts val="5459"/>
              </a:lnSpc>
              <a:spcBef>
                <a:spcPct val="0"/>
              </a:spcBef>
            </a:pPr>
            <a:r>
              <a:rPr lang="en-US" sz="5300" spc="116">
                <a:solidFill>
                  <a:srgbClr val="000000"/>
                </a:solidFill>
                <a:latin typeface="Gagalin"/>
              </a:rPr>
              <a:t>B22AI023</a:t>
            </a:r>
          </a:p>
        </p:txBody>
      </p:sp>
      <p:sp>
        <p:nvSpPr>
          <p:cNvPr name="TextBox 9" id="9"/>
          <p:cNvSpPr txBox="true"/>
          <p:nvPr/>
        </p:nvSpPr>
        <p:spPr>
          <a:xfrm rot="0">
            <a:off x="8748715" y="8309350"/>
            <a:ext cx="6261497" cy="1400310"/>
          </a:xfrm>
          <a:prstGeom prst="rect">
            <a:avLst/>
          </a:prstGeom>
        </p:spPr>
        <p:txBody>
          <a:bodyPr anchor="t" rtlCol="false" tIns="0" lIns="0" bIns="0" rIns="0">
            <a:spAutoFit/>
          </a:bodyPr>
          <a:lstStyle/>
          <a:p>
            <a:pPr algn="ctr">
              <a:lnSpc>
                <a:spcPts val="5459"/>
              </a:lnSpc>
            </a:pPr>
            <a:r>
              <a:rPr lang="en-US" sz="5300" spc="116">
                <a:solidFill>
                  <a:srgbClr val="000000"/>
                </a:solidFill>
                <a:latin typeface="Gagalin"/>
              </a:rPr>
              <a:t>Abhijan theja</a:t>
            </a:r>
          </a:p>
          <a:p>
            <a:pPr algn="ctr">
              <a:lnSpc>
                <a:spcPts val="5459"/>
              </a:lnSpc>
              <a:spcBef>
                <a:spcPct val="0"/>
              </a:spcBef>
            </a:pPr>
            <a:r>
              <a:rPr lang="en-US" sz="5300" spc="116">
                <a:solidFill>
                  <a:srgbClr val="000000"/>
                </a:solidFill>
                <a:latin typeface="Gagalin"/>
              </a:rPr>
              <a:t>B22AI025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9817131">
            <a:off x="-1592321" y="-1229006"/>
            <a:ext cx="6619434" cy="5801031"/>
          </a:xfrm>
          <a:custGeom>
            <a:avLst/>
            <a:gdLst/>
            <a:ahLst/>
            <a:cxnLst/>
            <a:rect r="r" b="b" t="t" l="l"/>
            <a:pathLst>
              <a:path h="5801031" w="6619434">
                <a:moveTo>
                  <a:pt x="0" y="0"/>
                </a:moveTo>
                <a:lnTo>
                  <a:pt x="6619434" y="0"/>
                </a:lnTo>
                <a:lnTo>
                  <a:pt x="6619434" y="5801031"/>
                </a:lnTo>
                <a:lnTo>
                  <a:pt x="0" y="5801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60715" y="2875975"/>
            <a:ext cx="7759225" cy="931107"/>
          </a:xfrm>
          <a:custGeom>
            <a:avLst/>
            <a:gdLst/>
            <a:ahLst/>
            <a:cxnLst/>
            <a:rect r="r" b="b" t="t" l="l"/>
            <a:pathLst>
              <a:path h="931107" w="7759225">
                <a:moveTo>
                  <a:pt x="0" y="0"/>
                </a:moveTo>
                <a:lnTo>
                  <a:pt x="7759225" y="0"/>
                </a:lnTo>
                <a:lnTo>
                  <a:pt x="7759225" y="931107"/>
                </a:lnTo>
                <a:lnTo>
                  <a:pt x="0" y="931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83053" y="3961302"/>
            <a:ext cx="7759225" cy="931107"/>
          </a:xfrm>
          <a:custGeom>
            <a:avLst/>
            <a:gdLst/>
            <a:ahLst/>
            <a:cxnLst/>
            <a:rect r="r" b="b" t="t" l="l"/>
            <a:pathLst>
              <a:path h="931107" w="7759225">
                <a:moveTo>
                  <a:pt x="0" y="0"/>
                </a:moveTo>
                <a:lnTo>
                  <a:pt x="7759225" y="0"/>
                </a:lnTo>
                <a:lnTo>
                  <a:pt x="7759225" y="931107"/>
                </a:lnTo>
                <a:lnTo>
                  <a:pt x="0" y="931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283053" y="5146063"/>
            <a:ext cx="7759225" cy="931107"/>
          </a:xfrm>
          <a:custGeom>
            <a:avLst/>
            <a:gdLst/>
            <a:ahLst/>
            <a:cxnLst/>
            <a:rect r="r" b="b" t="t" l="l"/>
            <a:pathLst>
              <a:path h="931107" w="7759225">
                <a:moveTo>
                  <a:pt x="0" y="0"/>
                </a:moveTo>
                <a:lnTo>
                  <a:pt x="7759225" y="0"/>
                </a:lnTo>
                <a:lnTo>
                  <a:pt x="7759225" y="931107"/>
                </a:lnTo>
                <a:lnTo>
                  <a:pt x="0" y="931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83053" y="6401020"/>
            <a:ext cx="7759225" cy="931107"/>
          </a:xfrm>
          <a:custGeom>
            <a:avLst/>
            <a:gdLst/>
            <a:ahLst/>
            <a:cxnLst/>
            <a:rect r="r" b="b" t="t" l="l"/>
            <a:pathLst>
              <a:path h="931107" w="7759225">
                <a:moveTo>
                  <a:pt x="0" y="0"/>
                </a:moveTo>
                <a:lnTo>
                  <a:pt x="7759225" y="0"/>
                </a:lnTo>
                <a:lnTo>
                  <a:pt x="7759225" y="931107"/>
                </a:lnTo>
                <a:lnTo>
                  <a:pt x="0" y="931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8526084">
            <a:off x="15275156" y="4186669"/>
            <a:ext cx="2951469" cy="8367567"/>
          </a:xfrm>
          <a:custGeom>
            <a:avLst/>
            <a:gdLst/>
            <a:ahLst/>
            <a:cxnLst/>
            <a:rect r="r" b="b" t="t" l="l"/>
            <a:pathLst>
              <a:path h="8367567" w="2951469">
                <a:moveTo>
                  <a:pt x="2951469" y="0"/>
                </a:moveTo>
                <a:lnTo>
                  <a:pt x="0" y="0"/>
                </a:lnTo>
                <a:lnTo>
                  <a:pt x="0" y="8367567"/>
                </a:lnTo>
                <a:lnTo>
                  <a:pt x="2951469" y="8367567"/>
                </a:lnTo>
                <a:lnTo>
                  <a:pt x="29514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7555732">
            <a:off x="16455424" y="8364671"/>
            <a:ext cx="4261173" cy="2434487"/>
            <a:chOff x="0" y="0"/>
            <a:chExt cx="1422674" cy="812800"/>
          </a:xfrm>
        </p:grpSpPr>
        <p:sp>
          <p:nvSpPr>
            <p:cNvPr name="Freeform 9" id="9"/>
            <p:cNvSpPr/>
            <p:nvPr/>
          </p:nvSpPr>
          <p:spPr>
            <a:xfrm flipH="false" flipV="false" rot="0">
              <a:off x="0" y="0"/>
              <a:ext cx="1422674" cy="812800"/>
            </a:xfrm>
            <a:custGeom>
              <a:avLst/>
              <a:gdLst/>
              <a:ahLst/>
              <a:cxnLst/>
              <a:rect r="r" b="b" t="t" l="l"/>
              <a:pathLst>
                <a:path h="812800" w="1422674">
                  <a:moveTo>
                    <a:pt x="0" y="0"/>
                  </a:moveTo>
                  <a:lnTo>
                    <a:pt x="1422674" y="0"/>
                  </a:lnTo>
                  <a:lnTo>
                    <a:pt x="1422674" y="812800"/>
                  </a:lnTo>
                  <a:lnTo>
                    <a:pt x="0" y="812800"/>
                  </a:lnTo>
                  <a:close/>
                </a:path>
              </a:pathLst>
            </a:custGeom>
            <a:solidFill>
              <a:srgbClr val="E49979"/>
            </a:solidFill>
          </p:spPr>
        </p:sp>
        <p:sp>
          <p:nvSpPr>
            <p:cNvPr name="TextBox 10" id="10"/>
            <p:cNvSpPr txBox="true"/>
            <p:nvPr/>
          </p:nvSpPr>
          <p:spPr>
            <a:xfrm>
              <a:off x="0" y="-47625"/>
              <a:ext cx="1422674" cy="8604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1640371">
            <a:off x="15072615" y="8001353"/>
            <a:ext cx="1922085" cy="3464812"/>
          </a:xfrm>
          <a:custGeom>
            <a:avLst/>
            <a:gdLst/>
            <a:ahLst/>
            <a:cxnLst/>
            <a:rect r="r" b="b" t="t" l="l"/>
            <a:pathLst>
              <a:path h="3464812" w="1922085">
                <a:moveTo>
                  <a:pt x="0" y="0"/>
                </a:moveTo>
                <a:lnTo>
                  <a:pt x="1922085" y="0"/>
                </a:lnTo>
                <a:lnTo>
                  <a:pt x="1922085" y="3464812"/>
                </a:lnTo>
                <a:lnTo>
                  <a:pt x="0" y="34648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763988" y="272336"/>
            <a:ext cx="3051285" cy="2629653"/>
          </a:xfrm>
          <a:custGeom>
            <a:avLst/>
            <a:gdLst/>
            <a:ahLst/>
            <a:cxnLst/>
            <a:rect r="r" b="b" t="t" l="l"/>
            <a:pathLst>
              <a:path h="2629653" w="3051285">
                <a:moveTo>
                  <a:pt x="0" y="0"/>
                </a:moveTo>
                <a:lnTo>
                  <a:pt x="3051285" y="0"/>
                </a:lnTo>
                <a:lnTo>
                  <a:pt x="3051285" y="2629653"/>
                </a:lnTo>
                <a:lnTo>
                  <a:pt x="0" y="26296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6266625" y="7646452"/>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The team</a:t>
            </a:r>
          </a:p>
        </p:txBody>
      </p:sp>
      <p:sp>
        <p:nvSpPr>
          <p:cNvPr name="Freeform 14" id="14"/>
          <p:cNvSpPr/>
          <p:nvPr/>
        </p:nvSpPr>
        <p:spPr>
          <a:xfrm flipH="false" flipV="false" rot="-462088">
            <a:off x="16574107" y="8853754"/>
            <a:ext cx="1370385" cy="2470300"/>
          </a:xfrm>
          <a:custGeom>
            <a:avLst/>
            <a:gdLst/>
            <a:ahLst/>
            <a:cxnLst/>
            <a:rect r="r" b="b" t="t" l="l"/>
            <a:pathLst>
              <a:path h="2470300" w="1370385">
                <a:moveTo>
                  <a:pt x="0" y="0"/>
                </a:moveTo>
                <a:lnTo>
                  <a:pt x="1370386" y="0"/>
                </a:lnTo>
                <a:lnTo>
                  <a:pt x="1370386" y="2470299"/>
                </a:lnTo>
                <a:lnTo>
                  <a:pt x="0" y="24702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283053" y="7655977"/>
            <a:ext cx="7759225" cy="931107"/>
          </a:xfrm>
          <a:custGeom>
            <a:avLst/>
            <a:gdLst/>
            <a:ahLst/>
            <a:cxnLst/>
            <a:rect r="r" b="b" t="t" l="l"/>
            <a:pathLst>
              <a:path h="931107" w="7759225">
                <a:moveTo>
                  <a:pt x="0" y="0"/>
                </a:moveTo>
                <a:lnTo>
                  <a:pt x="7759225" y="0"/>
                </a:lnTo>
                <a:lnTo>
                  <a:pt x="7759225" y="931107"/>
                </a:lnTo>
                <a:lnTo>
                  <a:pt x="0" y="931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303943" y="989372"/>
            <a:ext cx="11672769" cy="1528191"/>
          </a:xfrm>
          <a:prstGeom prst="rect">
            <a:avLst/>
          </a:prstGeom>
        </p:spPr>
        <p:txBody>
          <a:bodyPr anchor="t" rtlCol="false" tIns="0" lIns="0" bIns="0" rIns="0">
            <a:spAutoFit/>
          </a:bodyPr>
          <a:lstStyle/>
          <a:p>
            <a:pPr algn="ctr">
              <a:lnSpc>
                <a:spcPts val="10197"/>
              </a:lnSpc>
            </a:pPr>
            <a:r>
              <a:rPr lang="en-US" sz="9900">
                <a:solidFill>
                  <a:srgbClr val="442F23"/>
                </a:solidFill>
                <a:latin typeface="Funtastic"/>
              </a:rPr>
              <a:t>Project's Agenda</a:t>
            </a:r>
          </a:p>
        </p:txBody>
      </p:sp>
      <p:sp>
        <p:nvSpPr>
          <p:cNvPr name="TextBox 17" id="17"/>
          <p:cNvSpPr txBox="true"/>
          <p:nvPr/>
        </p:nvSpPr>
        <p:spPr>
          <a:xfrm rot="0">
            <a:off x="6260249" y="5349648"/>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Project Overview</a:t>
            </a:r>
          </a:p>
        </p:txBody>
      </p:sp>
      <p:sp>
        <p:nvSpPr>
          <p:cNvPr name="TextBox 18" id="18"/>
          <p:cNvSpPr txBox="true"/>
          <p:nvPr/>
        </p:nvSpPr>
        <p:spPr>
          <a:xfrm rot="0">
            <a:off x="5446460" y="3016406"/>
            <a:ext cx="787945" cy="619226"/>
          </a:xfrm>
          <a:prstGeom prst="rect">
            <a:avLst/>
          </a:prstGeom>
        </p:spPr>
        <p:txBody>
          <a:bodyPr anchor="t" rtlCol="false" tIns="0" lIns="0" bIns="0" rIns="0">
            <a:spAutoFit/>
          </a:bodyPr>
          <a:lstStyle/>
          <a:p>
            <a:pPr algn="ctr">
              <a:lnSpc>
                <a:spcPts val="4331"/>
              </a:lnSpc>
              <a:spcBef>
                <a:spcPct val="0"/>
              </a:spcBef>
            </a:pPr>
            <a:r>
              <a:rPr lang="en-US" sz="3609">
                <a:solidFill>
                  <a:srgbClr val="442F23"/>
                </a:solidFill>
                <a:latin typeface="Funtastic"/>
              </a:rPr>
              <a:t>1</a:t>
            </a:r>
          </a:p>
        </p:txBody>
      </p:sp>
      <p:sp>
        <p:nvSpPr>
          <p:cNvPr name="TextBox 19" id="19"/>
          <p:cNvSpPr txBox="true"/>
          <p:nvPr/>
        </p:nvSpPr>
        <p:spPr>
          <a:xfrm rot="0">
            <a:off x="5521437" y="4110856"/>
            <a:ext cx="787945" cy="619226"/>
          </a:xfrm>
          <a:prstGeom prst="rect">
            <a:avLst/>
          </a:prstGeom>
        </p:spPr>
        <p:txBody>
          <a:bodyPr anchor="t" rtlCol="false" tIns="0" lIns="0" bIns="0" rIns="0">
            <a:spAutoFit/>
          </a:bodyPr>
          <a:lstStyle/>
          <a:p>
            <a:pPr algn="ctr">
              <a:lnSpc>
                <a:spcPts val="4331"/>
              </a:lnSpc>
              <a:spcBef>
                <a:spcPct val="0"/>
              </a:spcBef>
            </a:pPr>
            <a:r>
              <a:rPr lang="en-US" sz="3609">
                <a:solidFill>
                  <a:srgbClr val="442F23"/>
                </a:solidFill>
                <a:latin typeface="Funtastic"/>
              </a:rPr>
              <a:t>2</a:t>
            </a:r>
          </a:p>
        </p:txBody>
      </p:sp>
      <p:sp>
        <p:nvSpPr>
          <p:cNvPr name="TextBox 20" id="20"/>
          <p:cNvSpPr txBox="true"/>
          <p:nvPr/>
        </p:nvSpPr>
        <p:spPr>
          <a:xfrm rot="0">
            <a:off x="5525892" y="5264718"/>
            <a:ext cx="787945" cy="619226"/>
          </a:xfrm>
          <a:prstGeom prst="rect">
            <a:avLst/>
          </a:prstGeom>
        </p:spPr>
        <p:txBody>
          <a:bodyPr anchor="t" rtlCol="false" tIns="0" lIns="0" bIns="0" rIns="0">
            <a:spAutoFit/>
          </a:bodyPr>
          <a:lstStyle/>
          <a:p>
            <a:pPr algn="ctr">
              <a:lnSpc>
                <a:spcPts val="4331"/>
              </a:lnSpc>
              <a:spcBef>
                <a:spcPct val="0"/>
              </a:spcBef>
            </a:pPr>
            <a:r>
              <a:rPr lang="en-US" sz="3609">
                <a:solidFill>
                  <a:srgbClr val="442F23"/>
                </a:solidFill>
                <a:latin typeface="Funtastic"/>
              </a:rPr>
              <a:t>3</a:t>
            </a:r>
          </a:p>
        </p:txBody>
      </p:sp>
      <p:sp>
        <p:nvSpPr>
          <p:cNvPr name="TextBox 21" id="21"/>
          <p:cNvSpPr txBox="true"/>
          <p:nvPr/>
        </p:nvSpPr>
        <p:spPr>
          <a:xfrm rot="0">
            <a:off x="5525892" y="6553420"/>
            <a:ext cx="787945" cy="619226"/>
          </a:xfrm>
          <a:prstGeom prst="rect">
            <a:avLst/>
          </a:prstGeom>
        </p:spPr>
        <p:txBody>
          <a:bodyPr anchor="t" rtlCol="false" tIns="0" lIns="0" bIns="0" rIns="0">
            <a:spAutoFit/>
          </a:bodyPr>
          <a:lstStyle/>
          <a:p>
            <a:pPr algn="ctr">
              <a:lnSpc>
                <a:spcPts val="4331"/>
              </a:lnSpc>
              <a:spcBef>
                <a:spcPct val="0"/>
              </a:spcBef>
            </a:pPr>
            <a:r>
              <a:rPr lang="en-US" sz="3609">
                <a:solidFill>
                  <a:srgbClr val="442F23"/>
                </a:solidFill>
                <a:latin typeface="Funtastic"/>
              </a:rPr>
              <a:t>4</a:t>
            </a:r>
          </a:p>
        </p:txBody>
      </p:sp>
      <p:sp>
        <p:nvSpPr>
          <p:cNvPr name="TextBox 22" id="22"/>
          <p:cNvSpPr txBox="true"/>
          <p:nvPr/>
        </p:nvSpPr>
        <p:spPr>
          <a:xfrm rot="0">
            <a:off x="5604090" y="7751227"/>
            <a:ext cx="787945" cy="619226"/>
          </a:xfrm>
          <a:prstGeom prst="rect">
            <a:avLst/>
          </a:prstGeom>
        </p:spPr>
        <p:txBody>
          <a:bodyPr anchor="t" rtlCol="false" tIns="0" lIns="0" bIns="0" rIns="0">
            <a:spAutoFit/>
          </a:bodyPr>
          <a:lstStyle/>
          <a:p>
            <a:pPr algn="ctr">
              <a:lnSpc>
                <a:spcPts val="4331"/>
              </a:lnSpc>
              <a:spcBef>
                <a:spcPct val="0"/>
              </a:spcBef>
            </a:pPr>
            <a:r>
              <a:rPr lang="en-US" sz="3609">
                <a:solidFill>
                  <a:srgbClr val="442F23"/>
                </a:solidFill>
                <a:latin typeface="Funtastic"/>
              </a:rPr>
              <a:t>5</a:t>
            </a:r>
          </a:p>
        </p:txBody>
      </p:sp>
      <p:sp>
        <p:nvSpPr>
          <p:cNvPr name="TextBox 23" id="23"/>
          <p:cNvSpPr txBox="true"/>
          <p:nvPr/>
        </p:nvSpPr>
        <p:spPr>
          <a:xfrm rot="0">
            <a:off x="6392035" y="6601045"/>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Core concepts used</a:t>
            </a:r>
          </a:p>
        </p:txBody>
      </p:sp>
      <p:sp>
        <p:nvSpPr>
          <p:cNvPr name="TextBox 24" id="24"/>
          <p:cNvSpPr txBox="true"/>
          <p:nvPr/>
        </p:nvSpPr>
        <p:spPr>
          <a:xfrm rot="0">
            <a:off x="6349596" y="3083081"/>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Project’s title</a:t>
            </a:r>
          </a:p>
        </p:txBody>
      </p:sp>
      <p:sp>
        <p:nvSpPr>
          <p:cNvPr name="TextBox 25" id="25"/>
          <p:cNvSpPr txBox="true"/>
          <p:nvPr/>
        </p:nvSpPr>
        <p:spPr>
          <a:xfrm rot="0">
            <a:off x="6309382" y="7817902"/>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Project working</a:t>
            </a:r>
          </a:p>
        </p:txBody>
      </p:sp>
      <p:sp>
        <p:nvSpPr>
          <p:cNvPr name="Freeform 26" id="26"/>
          <p:cNvSpPr/>
          <p:nvPr/>
        </p:nvSpPr>
        <p:spPr>
          <a:xfrm flipH="false" flipV="false" rot="0">
            <a:off x="5283053" y="8844259"/>
            <a:ext cx="7759225" cy="931107"/>
          </a:xfrm>
          <a:custGeom>
            <a:avLst/>
            <a:gdLst/>
            <a:ahLst/>
            <a:cxnLst/>
            <a:rect r="r" b="b" t="t" l="l"/>
            <a:pathLst>
              <a:path h="931107" w="7759225">
                <a:moveTo>
                  <a:pt x="0" y="0"/>
                </a:moveTo>
                <a:lnTo>
                  <a:pt x="7759225" y="0"/>
                </a:lnTo>
                <a:lnTo>
                  <a:pt x="7759225" y="931107"/>
                </a:lnTo>
                <a:lnTo>
                  <a:pt x="0" y="931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5604090" y="8910587"/>
            <a:ext cx="787945" cy="619226"/>
          </a:xfrm>
          <a:prstGeom prst="rect">
            <a:avLst/>
          </a:prstGeom>
        </p:spPr>
        <p:txBody>
          <a:bodyPr anchor="t" rtlCol="false" tIns="0" lIns="0" bIns="0" rIns="0">
            <a:spAutoFit/>
          </a:bodyPr>
          <a:lstStyle/>
          <a:p>
            <a:pPr algn="ctr">
              <a:lnSpc>
                <a:spcPts val="4331"/>
              </a:lnSpc>
              <a:spcBef>
                <a:spcPct val="0"/>
              </a:spcBef>
            </a:pPr>
            <a:r>
              <a:rPr lang="en-US" sz="3609">
                <a:solidFill>
                  <a:srgbClr val="442F23"/>
                </a:solidFill>
                <a:latin typeface="Funtastic"/>
              </a:rPr>
              <a:t>6</a:t>
            </a:r>
          </a:p>
        </p:txBody>
      </p:sp>
      <p:sp>
        <p:nvSpPr>
          <p:cNvPr name="TextBox 28" id="28"/>
          <p:cNvSpPr txBox="true"/>
          <p:nvPr/>
        </p:nvSpPr>
        <p:spPr>
          <a:xfrm rot="0">
            <a:off x="6256743" y="4157176"/>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Project’s objective</a:t>
            </a:r>
          </a:p>
        </p:txBody>
      </p:sp>
      <p:sp>
        <p:nvSpPr>
          <p:cNvPr name="TextBox 29" id="29"/>
          <p:cNvSpPr txBox="true"/>
          <p:nvPr/>
        </p:nvSpPr>
        <p:spPr>
          <a:xfrm rot="0">
            <a:off x="6313837" y="9029364"/>
            <a:ext cx="6546202" cy="552551"/>
          </a:xfrm>
          <a:prstGeom prst="rect">
            <a:avLst/>
          </a:prstGeom>
        </p:spPr>
        <p:txBody>
          <a:bodyPr anchor="t" rtlCol="false" tIns="0" lIns="0" bIns="0" rIns="0">
            <a:spAutoFit/>
          </a:bodyPr>
          <a:lstStyle/>
          <a:p>
            <a:pPr algn="l">
              <a:lnSpc>
                <a:spcPts val="4331"/>
              </a:lnSpc>
              <a:spcBef>
                <a:spcPct val="0"/>
              </a:spcBef>
            </a:pPr>
            <a:r>
              <a:rPr lang="en-US" sz="3609">
                <a:solidFill>
                  <a:srgbClr val="442F23"/>
                </a:solidFill>
                <a:latin typeface="Balsamiq Sans"/>
              </a:rPr>
              <a:t>The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42863" y="23998"/>
            <a:ext cx="18330863" cy="10263002"/>
          </a:xfrm>
          <a:custGeom>
            <a:avLst/>
            <a:gdLst/>
            <a:ahLst/>
            <a:cxnLst/>
            <a:rect r="r" b="b" t="t" l="l"/>
            <a:pathLst>
              <a:path h="10263002" w="18330863">
                <a:moveTo>
                  <a:pt x="0" y="0"/>
                </a:moveTo>
                <a:lnTo>
                  <a:pt x="18330863" y="0"/>
                </a:lnTo>
                <a:lnTo>
                  <a:pt x="18330863" y="10263002"/>
                </a:lnTo>
                <a:lnTo>
                  <a:pt x="0" y="10263002"/>
                </a:lnTo>
                <a:lnTo>
                  <a:pt x="0" y="0"/>
                </a:lnTo>
                <a:close/>
              </a:path>
            </a:pathLst>
          </a:custGeom>
          <a:blipFill>
            <a:blip r:embed="rId2"/>
            <a:stretch>
              <a:fillRect l="0" t="0" r="0" b="0"/>
            </a:stretch>
          </a:blipFill>
        </p:spPr>
      </p:sp>
      <p:sp>
        <p:nvSpPr>
          <p:cNvPr name="TextBox 3" id="3"/>
          <p:cNvSpPr txBox="true"/>
          <p:nvPr/>
        </p:nvSpPr>
        <p:spPr>
          <a:xfrm rot="0">
            <a:off x="0" y="743315"/>
            <a:ext cx="18288000" cy="2504566"/>
          </a:xfrm>
          <a:prstGeom prst="rect">
            <a:avLst/>
          </a:prstGeom>
        </p:spPr>
        <p:txBody>
          <a:bodyPr anchor="t" rtlCol="false" tIns="0" lIns="0" bIns="0" rIns="0">
            <a:spAutoFit/>
          </a:bodyPr>
          <a:lstStyle/>
          <a:p>
            <a:pPr algn="ctr">
              <a:lnSpc>
                <a:spcPts val="9063"/>
              </a:lnSpc>
              <a:spcBef>
                <a:spcPct val="0"/>
              </a:spcBef>
            </a:pPr>
            <a:r>
              <a:rPr lang="en-US" sz="8799" spc="193">
                <a:solidFill>
                  <a:srgbClr val="EEDDBF"/>
                </a:solidFill>
                <a:latin typeface="Funtastic"/>
              </a:rPr>
              <a:t>Handcricket Battles in the Networking Arena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6053249">
            <a:off x="13969499" y="-653033"/>
            <a:ext cx="6110888" cy="5355360"/>
          </a:xfrm>
          <a:custGeom>
            <a:avLst/>
            <a:gdLst/>
            <a:ahLst/>
            <a:cxnLst/>
            <a:rect r="r" b="b" t="t" l="l"/>
            <a:pathLst>
              <a:path h="5355360" w="6110888">
                <a:moveTo>
                  <a:pt x="0" y="0"/>
                </a:moveTo>
                <a:lnTo>
                  <a:pt x="6110888" y="0"/>
                </a:lnTo>
                <a:lnTo>
                  <a:pt x="6110888" y="5355360"/>
                </a:lnTo>
                <a:lnTo>
                  <a:pt x="0" y="5355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70558" y="610504"/>
            <a:ext cx="1233973" cy="1414143"/>
          </a:xfrm>
          <a:custGeom>
            <a:avLst/>
            <a:gdLst/>
            <a:ahLst/>
            <a:cxnLst/>
            <a:rect r="r" b="b" t="t" l="l"/>
            <a:pathLst>
              <a:path h="1414143" w="1233973">
                <a:moveTo>
                  <a:pt x="0" y="0"/>
                </a:moveTo>
                <a:lnTo>
                  <a:pt x="1233973" y="0"/>
                </a:lnTo>
                <a:lnTo>
                  <a:pt x="1233973" y="1414143"/>
                </a:lnTo>
                <a:lnTo>
                  <a:pt x="0" y="14141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4302901" y="-776973"/>
            <a:ext cx="8033228" cy="12376122"/>
          </a:xfrm>
          <a:custGeom>
            <a:avLst/>
            <a:gdLst/>
            <a:ahLst/>
            <a:cxnLst/>
            <a:rect r="r" b="b" t="t" l="l"/>
            <a:pathLst>
              <a:path h="12376122" w="8033228">
                <a:moveTo>
                  <a:pt x="0" y="0"/>
                </a:moveTo>
                <a:lnTo>
                  <a:pt x="8033228" y="0"/>
                </a:lnTo>
                <a:lnTo>
                  <a:pt x="8033228" y="12376122"/>
                </a:lnTo>
                <a:lnTo>
                  <a:pt x="0" y="123761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746737" y="2529593"/>
            <a:ext cx="6159807" cy="952500"/>
          </a:xfrm>
          <a:prstGeom prst="rect">
            <a:avLst/>
          </a:prstGeom>
        </p:spPr>
        <p:txBody>
          <a:bodyPr anchor="t" rtlCol="false" tIns="0" lIns="0" bIns="0" rIns="0">
            <a:spAutoFit/>
          </a:bodyPr>
          <a:lstStyle/>
          <a:p>
            <a:pPr algn="l" marL="0" indent="0" lvl="0">
              <a:lnSpc>
                <a:spcPts val="6694"/>
              </a:lnSpc>
              <a:spcBef>
                <a:spcPct val="0"/>
              </a:spcBef>
            </a:pPr>
            <a:r>
              <a:rPr lang="en-US" sz="5579">
                <a:solidFill>
                  <a:srgbClr val="442F23"/>
                </a:solidFill>
                <a:latin typeface="Funtastic"/>
              </a:rPr>
              <a:t>OBJECTIVE </a:t>
            </a:r>
          </a:p>
        </p:txBody>
      </p:sp>
      <p:sp>
        <p:nvSpPr>
          <p:cNvPr name="Freeform 6" id="6"/>
          <p:cNvSpPr/>
          <p:nvPr/>
        </p:nvSpPr>
        <p:spPr>
          <a:xfrm flipH="false" flipV="false" rot="1220970">
            <a:off x="-2068258" y="-2064891"/>
            <a:ext cx="6193915" cy="7294761"/>
          </a:xfrm>
          <a:custGeom>
            <a:avLst/>
            <a:gdLst/>
            <a:ahLst/>
            <a:cxnLst/>
            <a:rect r="r" b="b" t="t" l="l"/>
            <a:pathLst>
              <a:path h="7294761" w="6193915">
                <a:moveTo>
                  <a:pt x="0" y="0"/>
                </a:moveTo>
                <a:lnTo>
                  <a:pt x="6193916" y="0"/>
                </a:lnTo>
                <a:lnTo>
                  <a:pt x="6193916" y="7294761"/>
                </a:lnTo>
                <a:lnTo>
                  <a:pt x="0" y="7294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2768436">
            <a:off x="-993630" y="635026"/>
            <a:ext cx="3020654" cy="1576232"/>
          </a:xfrm>
          <a:custGeom>
            <a:avLst/>
            <a:gdLst/>
            <a:ahLst/>
            <a:cxnLst/>
            <a:rect r="r" b="b" t="t" l="l"/>
            <a:pathLst>
              <a:path h="1576232" w="3020654">
                <a:moveTo>
                  <a:pt x="0" y="0"/>
                </a:moveTo>
                <a:lnTo>
                  <a:pt x="3020654" y="0"/>
                </a:lnTo>
                <a:lnTo>
                  <a:pt x="3020654" y="1576233"/>
                </a:lnTo>
                <a:lnTo>
                  <a:pt x="0" y="15762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299021" y="3821502"/>
            <a:ext cx="12040989" cy="4515371"/>
          </a:xfrm>
          <a:custGeom>
            <a:avLst/>
            <a:gdLst/>
            <a:ahLst/>
            <a:cxnLst/>
            <a:rect r="r" b="b" t="t" l="l"/>
            <a:pathLst>
              <a:path h="4515371" w="12040989">
                <a:moveTo>
                  <a:pt x="0" y="0"/>
                </a:moveTo>
                <a:lnTo>
                  <a:pt x="12040989" y="0"/>
                </a:lnTo>
                <a:lnTo>
                  <a:pt x="12040989" y="4515371"/>
                </a:lnTo>
                <a:lnTo>
                  <a:pt x="0" y="45153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928955" y="3620822"/>
            <a:ext cx="7977589" cy="4392856"/>
          </a:xfrm>
          <a:prstGeom prst="rect">
            <a:avLst/>
          </a:prstGeom>
        </p:spPr>
        <p:txBody>
          <a:bodyPr anchor="t" rtlCol="false" tIns="0" lIns="0" bIns="0" rIns="0">
            <a:spAutoFit/>
          </a:bodyPr>
          <a:lstStyle/>
          <a:p>
            <a:pPr algn="ctr">
              <a:lnSpc>
                <a:spcPts val="3841"/>
              </a:lnSpc>
            </a:pPr>
          </a:p>
          <a:p>
            <a:pPr algn="ctr">
              <a:lnSpc>
                <a:spcPts val="3841"/>
              </a:lnSpc>
            </a:pPr>
            <a:r>
              <a:rPr lang="en-US" sz="3201">
                <a:solidFill>
                  <a:srgbClr val="442F23"/>
                </a:solidFill>
                <a:latin typeface="Balsamiq Sans Bold"/>
              </a:rPr>
              <a:t>The main objective of this project is to develop a multiplayer cricket game using Python and Pygame, offering users an immersive virtual cricket experience </a:t>
            </a:r>
          </a:p>
          <a:p>
            <a:pPr algn="ctr">
              <a:lnSpc>
                <a:spcPts val="3841"/>
              </a:lnSpc>
            </a:pPr>
            <a:r>
              <a:rPr lang="en-US" sz="3201">
                <a:solidFill>
                  <a:srgbClr val="442F23"/>
                </a:solidFill>
                <a:latin typeface="Balsamiq Sans Bold"/>
              </a:rPr>
              <a:t>Through the implementation of client-server architecture, the game enables multiplayer functionality, allowing multiple users to compete.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18194" y="-698352"/>
            <a:ext cx="7239599" cy="6344521"/>
          </a:xfrm>
          <a:custGeom>
            <a:avLst/>
            <a:gdLst/>
            <a:ahLst/>
            <a:cxnLst/>
            <a:rect r="r" b="b" t="t" l="l"/>
            <a:pathLst>
              <a:path h="6344521" w="7239599">
                <a:moveTo>
                  <a:pt x="0" y="0"/>
                </a:moveTo>
                <a:lnTo>
                  <a:pt x="7239599" y="0"/>
                </a:lnTo>
                <a:lnTo>
                  <a:pt x="7239599" y="6344521"/>
                </a:lnTo>
                <a:lnTo>
                  <a:pt x="0" y="6344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8119" y="1950145"/>
            <a:ext cx="16832354" cy="6312133"/>
          </a:xfrm>
          <a:custGeom>
            <a:avLst/>
            <a:gdLst/>
            <a:ahLst/>
            <a:cxnLst/>
            <a:rect r="r" b="b" t="t" l="l"/>
            <a:pathLst>
              <a:path h="6312133" w="16832354">
                <a:moveTo>
                  <a:pt x="0" y="0"/>
                </a:moveTo>
                <a:lnTo>
                  <a:pt x="16832354" y="0"/>
                </a:lnTo>
                <a:lnTo>
                  <a:pt x="16832354" y="6312132"/>
                </a:lnTo>
                <a:lnTo>
                  <a:pt x="0" y="6312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64617" y="3660365"/>
            <a:ext cx="13587235" cy="3923983"/>
          </a:xfrm>
          <a:prstGeom prst="rect">
            <a:avLst/>
          </a:prstGeom>
        </p:spPr>
        <p:txBody>
          <a:bodyPr anchor="t" rtlCol="false" tIns="0" lIns="0" bIns="0" rIns="0">
            <a:spAutoFit/>
          </a:bodyPr>
          <a:lstStyle/>
          <a:p>
            <a:pPr algn="ctr">
              <a:lnSpc>
                <a:spcPts val="3935"/>
              </a:lnSpc>
            </a:pPr>
            <a:r>
              <a:rPr lang="en-US" sz="2981">
                <a:solidFill>
                  <a:srgbClr val="442F23"/>
                </a:solidFill>
                <a:latin typeface="Balsamiq Sans"/>
              </a:rPr>
              <a:t>This project is a multiplayer cricket game implemented in Python using Pygame for the user interface and socket programming for networking. Clients connect to a central server, which manages multiple game instances and facilitates communication. The server assigns player roles, tracks game state, and updates clients accordingly. The game logic, encapsulated in the </a:t>
            </a:r>
            <a:r>
              <a:rPr lang="en-US" sz="2981">
                <a:solidFill>
                  <a:srgbClr val="442F23"/>
                </a:solidFill>
                <a:latin typeface="Balsamiq Sans Semi-Bold"/>
              </a:rPr>
              <a:t>CricketGame</a:t>
            </a:r>
            <a:r>
              <a:rPr lang="en-US" sz="2981">
                <a:solidFill>
                  <a:srgbClr val="442F23"/>
                </a:solidFill>
                <a:latin typeface="Balsamiq Sans"/>
              </a:rPr>
              <a:t> class, handles player moves, scoring, and game outcomes. The project demonstrates a basic client-server architecture for multiplayer gaming, integrating graphical interface development, networking, and game logic.</a:t>
            </a:r>
          </a:p>
        </p:txBody>
      </p:sp>
      <p:sp>
        <p:nvSpPr>
          <p:cNvPr name="TextBox 5" id="5"/>
          <p:cNvSpPr txBox="true"/>
          <p:nvPr/>
        </p:nvSpPr>
        <p:spPr>
          <a:xfrm rot="0">
            <a:off x="2289647" y="2182988"/>
            <a:ext cx="13587235" cy="1363684"/>
          </a:xfrm>
          <a:prstGeom prst="rect">
            <a:avLst/>
          </a:prstGeom>
        </p:spPr>
        <p:txBody>
          <a:bodyPr anchor="t" rtlCol="false" tIns="0" lIns="0" bIns="0" rIns="0">
            <a:spAutoFit/>
          </a:bodyPr>
          <a:lstStyle/>
          <a:p>
            <a:pPr algn="ctr" marL="0" indent="0" lvl="0">
              <a:lnSpc>
                <a:spcPts val="9063"/>
              </a:lnSpc>
              <a:spcBef>
                <a:spcPct val="0"/>
              </a:spcBef>
            </a:pPr>
            <a:r>
              <a:rPr lang="en-US" sz="8799" spc="193" strike="noStrike" u="none">
                <a:solidFill>
                  <a:srgbClr val="442F23"/>
                </a:solidFill>
                <a:latin typeface="Funtastic"/>
              </a:rPr>
              <a:t>Project Overview</a:t>
            </a:r>
          </a:p>
        </p:txBody>
      </p:sp>
      <p:sp>
        <p:nvSpPr>
          <p:cNvPr name="Freeform 6" id="6"/>
          <p:cNvSpPr/>
          <p:nvPr/>
        </p:nvSpPr>
        <p:spPr>
          <a:xfrm flipH="false" flipV="false" rot="829963">
            <a:off x="12711172" y="5424826"/>
            <a:ext cx="6619434" cy="5801031"/>
          </a:xfrm>
          <a:custGeom>
            <a:avLst/>
            <a:gdLst/>
            <a:ahLst/>
            <a:cxnLst/>
            <a:rect r="r" b="b" t="t" l="l"/>
            <a:pathLst>
              <a:path h="5801031" w="6619434">
                <a:moveTo>
                  <a:pt x="0" y="0"/>
                </a:moveTo>
                <a:lnTo>
                  <a:pt x="6619434" y="0"/>
                </a:lnTo>
                <a:lnTo>
                  <a:pt x="6619434" y="5801031"/>
                </a:lnTo>
                <a:lnTo>
                  <a:pt x="0" y="58010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8987167">
            <a:off x="15757133" y="8614518"/>
            <a:ext cx="3051285" cy="2629653"/>
          </a:xfrm>
          <a:custGeom>
            <a:avLst/>
            <a:gdLst/>
            <a:ahLst/>
            <a:cxnLst/>
            <a:rect r="r" b="b" t="t" l="l"/>
            <a:pathLst>
              <a:path h="2629653" w="3051285">
                <a:moveTo>
                  <a:pt x="0" y="0"/>
                </a:moveTo>
                <a:lnTo>
                  <a:pt x="3051285" y="0"/>
                </a:lnTo>
                <a:lnTo>
                  <a:pt x="3051285" y="2629653"/>
                </a:lnTo>
                <a:lnTo>
                  <a:pt x="0" y="2629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349844">
            <a:off x="-510621" y="217739"/>
            <a:ext cx="1922085" cy="3464812"/>
          </a:xfrm>
          <a:custGeom>
            <a:avLst/>
            <a:gdLst/>
            <a:ahLst/>
            <a:cxnLst/>
            <a:rect r="r" b="b" t="t" l="l"/>
            <a:pathLst>
              <a:path h="3464812" w="1922085">
                <a:moveTo>
                  <a:pt x="0" y="0"/>
                </a:moveTo>
                <a:lnTo>
                  <a:pt x="1922086" y="0"/>
                </a:lnTo>
                <a:lnTo>
                  <a:pt x="1922086" y="3464812"/>
                </a:lnTo>
                <a:lnTo>
                  <a:pt x="0" y="34648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03639"/>
            <a:ext cx="16230600" cy="7259505"/>
          </a:xfrm>
          <a:custGeom>
            <a:avLst/>
            <a:gdLst/>
            <a:ahLst/>
            <a:cxnLst/>
            <a:rect r="r" b="b" t="t" l="l"/>
            <a:pathLst>
              <a:path h="7259505" w="16230600">
                <a:moveTo>
                  <a:pt x="0" y="0"/>
                </a:moveTo>
                <a:lnTo>
                  <a:pt x="16230600" y="0"/>
                </a:lnTo>
                <a:lnTo>
                  <a:pt x="16230600" y="7259505"/>
                </a:lnTo>
                <a:lnTo>
                  <a:pt x="0" y="725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38100" cap="sq">
            <a:solidFill>
              <a:srgbClr val="000000"/>
            </a:solidFill>
            <a:prstDash val="sysDot"/>
            <a:miter/>
          </a:ln>
        </p:spPr>
      </p:sp>
      <p:sp>
        <p:nvSpPr>
          <p:cNvPr name="Freeform 3" id="3"/>
          <p:cNvSpPr/>
          <p:nvPr/>
        </p:nvSpPr>
        <p:spPr>
          <a:xfrm flipH="false" flipV="false" rot="-10800000">
            <a:off x="-533537" y="-357774"/>
            <a:ext cx="5617332" cy="4922826"/>
          </a:xfrm>
          <a:custGeom>
            <a:avLst/>
            <a:gdLst/>
            <a:ahLst/>
            <a:cxnLst/>
            <a:rect r="r" b="b" t="t" l="l"/>
            <a:pathLst>
              <a:path h="4922826" w="5617332">
                <a:moveTo>
                  <a:pt x="0" y="0"/>
                </a:moveTo>
                <a:lnTo>
                  <a:pt x="5617332" y="0"/>
                </a:lnTo>
                <a:lnTo>
                  <a:pt x="5617332" y="4922826"/>
                </a:lnTo>
                <a:lnTo>
                  <a:pt x="0" y="4922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100000">
            <a:off x="14082557" y="3566756"/>
            <a:ext cx="3741457" cy="10607224"/>
          </a:xfrm>
          <a:custGeom>
            <a:avLst/>
            <a:gdLst/>
            <a:ahLst/>
            <a:cxnLst/>
            <a:rect r="r" b="b" t="t" l="l"/>
            <a:pathLst>
              <a:path h="10607224" w="3741457">
                <a:moveTo>
                  <a:pt x="3741457" y="0"/>
                </a:moveTo>
                <a:lnTo>
                  <a:pt x="0" y="0"/>
                </a:lnTo>
                <a:lnTo>
                  <a:pt x="0" y="10607225"/>
                </a:lnTo>
                <a:lnTo>
                  <a:pt x="3741457" y="10607225"/>
                </a:lnTo>
                <a:lnTo>
                  <a:pt x="37414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7981816">
            <a:off x="15354470" y="9006815"/>
            <a:ext cx="5401716" cy="3086100"/>
            <a:chOff x="0" y="0"/>
            <a:chExt cx="1422674" cy="812800"/>
          </a:xfrm>
        </p:grpSpPr>
        <p:sp>
          <p:nvSpPr>
            <p:cNvPr name="Freeform 6" id="6"/>
            <p:cNvSpPr/>
            <p:nvPr/>
          </p:nvSpPr>
          <p:spPr>
            <a:xfrm flipH="false" flipV="false" rot="0">
              <a:off x="0" y="0"/>
              <a:ext cx="1422674" cy="812800"/>
            </a:xfrm>
            <a:custGeom>
              <a:avLst/>
              <a:gdLst/>
              <a:ahLst/>
              <a:cxnLst/>
              <a:rect r="r" b="b" t="t" l="l"/>
              <a:pathLst>
                <a:path h="812800" w="1422674">
                  <a:moveTo>
                    <a:pt x="0" y="0"/>
                  </a:moveTo>
                  <a:lnTo>
                    <a:pt x="1422674" y="0"/>
                  </a:lnTo>
                  <a:lnTo>
                    <a:pt x="1422674" y="812800"/>
                  </a:lnTo>
                  <a:lnTo>
                    <a:pt x="0" y="812800"/>
                  </a:lnTo>
                  <a:close/>
                </a:path>
              </a:pathLst>
            </a:custGeom>
            <a:solidFill>
              <a:srgbClr val="E49979"/>
            </a:solidFill>
          </p:spPr>
        </p:sp>
        <p:sp>
          <p:nvSpPr>
            <p:cNvPr name="TextBox 7" id="7"/>
            <p:cNvSpPr txBox="true"/>
            <p:nvPr/>
          </p:nvSpPr>
          <p:spPr>
            <a:xfrm>
              <a:off x="0" y="-47625"/>
              <a:ext cx="1422674"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1640371">
            <a:off x="14159236" y="7603489"/>
            <a:ext cx="2282663" cy="4114800"/>
          </a:xfrm>
          <a:custGeom>
            <a:avLst/>
            <a:gdLst/>
            <a:ahLst/>
            <a:cxnLst/>
            <a:rect r="r" b="b" t="t" l="l"/>
            <a:pathLst>
              <a:path h="4114800" w="2282663">
                <a:moveTo>
                  <a:pt x="0" y="0"/>
                </a:moveTo>
                <a:lnTo>
                  <a:pt x="2282663" y="0"/>
                </a:lnTo>
                <a:lnTo>
                  <a:pt x="228266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3994867" y="2736050"/>
            <a:ext cx="11958418" cy="1361566"/>
          </a:xfrm>
          <a:prstGeom prst="rect">
            <a:avLst/>
          </a:prstGeom>
        </p:spPr>
        <p:txBody>
          <a:bodyPr anchor="t" rtlCol="false" tIns="0" lIns="0" bIns="0" rIns="0">
            <a:spAutoFit/>
          </a:bodyPr>
          <a:lstStyle/>
          <a:p>
            <a:pPr algn="ctr">
              <a:lnSpc>
                <a:spcPts val="9063"/>
              </a:lnSpc>
            </a:pPr>
            <a:r>
              <a:rPr lang="en-US" sz="8799" spc="193">
                <a:solidFill>
                  <a:srgbClr val="442F23"/>
                </a:solidFill>
                <a:latin typeface="Funtastic"/>
              </a:rPr>
              <a:t>Core concepts used</a:t>
            </a:r>
          </a:p>
        </p:txBody>
      </p:sp>
      <p:sp>
        <p:nvSpPr>
          <p:cNvPr name="Freeform 10" id="10"/>
          <p:cNvSpPr/>
          <p:nvPr/>
        </p:nvSpPr>
        <p:spPr>
          <a:xfrm flipH="false" flipV="false" rot="0">
            <a:off x="-1243252" y="-358237"/>
            <a:ext cx="2856608" cy="2461876"/>
          </a:xfrm>
          <a:custGeom>
            <a:avLst/>
            <a:gdLst/>
            <a:ahLst/>
            <a:cxnLst/>
            <a:rect r="r" b="b" t="t" l="l"/>
            <a:pathLst>
              <a:path h="2461876" w="2856608">
                <a:moveTo>
                  <a:pt x="0" y="0"/>
                </a:moveTo>
                <a:lnTo>
                  <a:pt x="2856607" y="0"/>
                </a:lnTo>
                <a:lnTo>
                  <a:pt x="2856607" y="2461876"/>
                </a:lnTo>
                <a:lnTo>
                  <a:pt x="0" y="24618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834593" y="8870369"/>
            <a:ext cx="2441469" cy="2104103"/>
          </a:xfrm>
          <a:custGeom>
            <a:avLst/>
            <a:gdLst/>
            <a:ahLst/>
            <a:cxnLst/>
            <a:rect r="r" b="b" t="t" l="l"/>
            <a:pathLst>
              <a:path h="2104103" w="2441469">
                <a:moveTo>
                  <a:pt x="0" y="0"/>
                </a:moveTo>
                <a:lnTo>
                  <a:pt x="2441469" y="0"/>
                </a:lnTo>
                <a:lnTo>
                  <a:pt x="2441469" y="2104102"/>
                </a:lnTo>
                <a:lnTo>
                  <a:pt x="0" y="21041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5526151" y="4555527"/>
            <a:ext cx="7815685" cy="3086100"/>
          </a:xfrm>
          <a:prstGeom prst="rect">
            <a:avLst/>
          </a:prstGeom>
        </p:spPr>
        <p:txBody>
          <a:bodyPr anchor="t" rtlCol="false" tIns="0" lIns="0" bIns="0" rIns="0">
            <a:spAutoFit/>
          </a:bodyPr>
          <a:lstStyle/>
          <a:p>
            <a:pPr algn="ctr" marL="777933" indent="-388967" lvl="1">
              <a:lnSpc>
                <a:spcPts val="4323"/>
              </a:lnSpc>
              <a:buAutoNum type="arabicPeriod" startAt="1"/>
            </a:pPr>
            <a:r>
              <a:rPr lang="en-US" sz="3603">
                <a:solidFill>
                  <a:srgbClr val="442F23"/>
                </a:solidFill>
                <a:latin typeface="Balsamiq Sans Bold"/>
              </a:rPr>
              <a:t>Client-Server Architecture</a:t>
            </a:r>
          </a:p>
          <a:p>
            <a:pPr algn="ctr" marL="777933" indent="-388967" lvl="1">
              <a:lnSpc>
                <a:spcPts val="4323"/>
              </a:lnSpc>
              <a:buAutoNum type="arabicPeriod" startAt="1"/>
            </a:pPr>
            <a:r>
              <a:rPr lang="en-US" sz="3603">
                <a:solidFill>
                  <a:srgbClr val="442F23"/>
                </a:solidFill>
                <a:latin typeface="Balsamiq Sans Bold"/>
              </a:rPr>
              <a:t>Socket Programming</a:t>
            </a:r>
          </a:p>
          <a:p>
            <a:pPr algn="ctr" marL="777933" indent="-388967" lvl="1">
              <a:lnSpc>
                <a:spcPts val="4323"/>
              </a:lnSpc>
              <a:buAutoNum type="arabicPeriod" startAt="1"/>
            </a:pPr>
            <a:r>
              <a:rPr lang="en-US" sz="3603">
                <a:solidFill>
                  <a:srgbClr val="442F23"/>
                </a:solidFill>
                <a:latin typeface="Balsamiq Sans Bold"/>
              </a:rPr>
              <a:t>TCP (Transmission Control Protocol)</a:t>
            </a:r>
          </a:p>
          <a:p>
            <a:pPr algn="ctr" marL="777933" indent="-388967" lvl="1">
              <a:lnSpc>
                <a:spcPts val="4323"/>
              </a:lnSpc>
              <a:buAutoNum type="arabicPeriod" startAt="1"/>
            </a:pPr>
            <a:r>
              <a:rPr lang="en-US" sz="3603">
                <a:solidFill>
                  <a:srgbClr val="442F23"/>
                </a:solidFill>
                <a:latin typeface="Balsamiq Sans Bold"/>
              </a:rPr>
              <a:t>User Interface Design</a:t>
            </a:r>
          </a:p>
          <a:p>
            <a:pPr algn="ctr">
              <a:lnSpc>
                <a:spcPts val="288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571372" y="1610864"/>
            <a:ext cx="16230600" cy="7259505"/>
          </a:xfrm>
          <a:custGeom>
            <a:avLst/>
            <a:gdLst/>
            <a:ahLst/>
            <a:cxnLst/>
            <a:rect r="r" b="b" t="t" l="l"/>
            <a:pathLst>
              <a:path h="7259505" w="16230600">
                <a:moveTo>
                  <a:pt x="0" y="0"/>
                </a:moveTo>
                <a:lnTo>
                  <a:pt x="16230600" y="0"/>
                </a:lnTo>
                <a:lnTo>
                  <a:pt x="16230600" y="7259505"/>
                </a:lnTo>
                <a:lnTo>
                  <a:pt x="0" y="7259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38100" cap="sq">
            <a:solidFill>
              <a:srgbClr val="000000"/>
            </a:solidFill>
            <a:prstDash val="sysDot"/>
            <a:miter/>
          </a:ln>
        </p:spPr>
      </p:sp>
      <p:sp>
        <p:nvSpPr>
          <p:cNvPr name="Freeform 3" id="3"/>
          <p:cNvSpPr/>
          <p:nvPr/>
        </p:nvSpPr>
        <p:spPr>
          <a:xfrm flipH="false" flipV="false" rot="-10800000">
            <a:off x="-533537" y="-357774"/>
            <a:ext cx="5617332" cy="4922826"/>
          </a:xfrm>
          <a:custGeom>
            <a:avLst/>
            <a:gdLst/>
            <a:ahLst/>
            <a:cxnLst/>
            <a:rect r="r" b="b" t="t" l="l"/>
            <a:pathLst>
              <a:path h="4922826" w="5617332">
                <a:moveTo>
                  <a:pt x="0" y="0"/>
                </a:moveTo>
                <a:lnTo>
                  <a:pt x="5617332" y="0"/>
                </a:lnTo>
                <a:lnTo>
                  <a:pt x="5617332" y="4922826"/>
                </a:lnTo>
                <a:lnTo>
                  <a:pt x="0" y="4922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100000">
            <a:off x="14082557" y="3566756"/>
            <a:ext cx="3741457" cy="10607224"/>
          </a:xfrm>
          <a:custGeom>
            <a:avLst/>
            <a:gdLst/>
            <a:ahLst/>
            <a:cxnLst/>
            <a:rect r="r" b="b" t="t" l="l"/>
            <a:pathLst>
              <a:path h="10607224" w="3741457">
                <a:moveTo>
                  <a:pt x="3741457" y="0"/>
                </a:moveTo>
                <a:lnTo>
                  <a:pt x="0" y="0"/>
                </a:lnTo>
                <a:lnTo>
                  <a:pt x="0" y="10607225"/>
                </a:lnTo>
                <a:lnTo>
                  <a:pt x="3741457" y="10607225"/>
                </a:lnTo>
                <a:lnTo>
                  <a:pt x="37414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7981816">
            <a:off x="15354470" y="9006815"/>
            <a:ext cx="5401716" cy="3086100"/>
            <a:chOff x="0" y="0"/>
            <a:chExt cx="1422674" cy="812800"/>
          </a:xfrm>
        </p:grpSpPr>
        <p:sp>
          <p:nvSpPr>
            <p:cNvPr name="Freeform 6" id="6"/>
            <p:cNvSpPr/>
            <p:nvPr/>
          </p:nvSpPr>
          <p:spPr>
            <a:xfrm flipH="false" flipV="false" rot="0">
              <a:off x="0" y="0"/>
              <a:ext cx="1422674" cy="812800"/>
            </a:xfrm>
            <a:custGeom>
              <a:avLst/>
              <a:gdLst/>
              <a:ahLst/>
              <a:cxnLst/>
              <a:rect r="r" b="b" t="t" l="l"/>
              <a:pathLst>
                <a:path h="812800" w="1422674">
                  <a:moveTo>
                    <a:pt x="0" y="0"/>
                  </a:moveTo>
                  <a:lnTo>
                    <a:pt x="1422674" y="0"/>
                  </a:lnTo>
                  <a:lnTo>
                    <a:pt x="1422674" y="812800"/>
                  </a:lnTo>
                  <a:lnTo>
                    <a:pt x="0" y="812800"/>
                  </a:lnTo>
                  <a:close/>
                </a:path>
              </a:pathLst>
            </a:custGeom>
            <a:solidFill>
              <a:srgbClr val="E49979"/>
            </a:solidFill>
          </p:spPr>
        </p:sp>
        <p:sp>
          <p:nvSpPr>
            <p:cNvPr name="TextBox 7" id="7"/>
            <p:cNvSpPr txBox="true"/>
            <p:nvPr/>
          </p:nvSpPr>
          <p:spPr>
            <a:xfrm>
              <a:off x="0" y="-47625"/>
              <a:ext cx="1422674"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1640371">
            <a:off x="14159236" y="7603489"/>
            <a:ext cx="2282663" cy="4114800"/>
          </a:xfrm>
          <a:custGeom>
            <a:avLst/>
            <a:gdLst/>
            <a:ahLst/>
            <a:cxnLst/>
            <a:rect r="r" b="b" t="t" l="l"/>
            <a:pathLst>
              <a:path h="4114800" w="2282663">
                <a:moveTo>
                  <a:pt x="0" y="0"/>
                </a:moveTo>
                <a:lnTo>
                  <a:pt x="2282663" y="0"/>
                </a:lnTo>
                <a:lnTo>
                  <a:pt x="228266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43252" y="-358237"/>
            <a:ext cx="2856608" cy="2461876"/>
          </a:xfrm>
          <a:custGeom>
            <a:avLst/>
            <a:gdLst/>
            <a:ahLst/>
            <a:cxnLst/>
            <a:rect r="r" b="b" t="t" l="l"/>
            <a:pathLst>
              <a:path h="2461876" w="2856608">
                <a:moveTo>
                  <a:pt x="0" y="0"/>
                </a:moveTo>
                <a:lnTo>
                  <a:pt x="2856607" y="0"/>
                </a:lnTo>
                <a:lnTo>
                  <a:pt x="2856607" y="2461876"/>
                </a:lnTo>
                <a:lnTo>
                  <a:pt x="0" y="24618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834593" y="8870369"/>
            <a:ext cx="2441469" cy="2104103"/>
          </a:xfrm>
          <a:custGeom>
            <a:avLst/>
            <a:gdLst/>
            <a:ahLst/>
            <a:cxnLst/>
            <a:rect r="r" b="b" t="t" l="l"/>
            <a:pathLst>
              <a:path h="2104103" w="2441469">
                <a:moveTo>
                  <a:pt x="0" y="0"/>
                </a:moveTo>
                <a:lnTo>
                  <a:pt x="2441469" y="0"/>
                </a:lnTo>
                <a:lnTo>
                  <a:pt x="2441469" y="2104102"/>
                </a:lnTo>
                <a:lnTo>
                  <a:pt x="0" y="21041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990276" y="1779789"/>
            <a:ext cx="11392793" cy="647700"/>
          </a:xfrm>
          <a:prstGeom prst="rect">
            <a:avLst/>
          </a:prstGeom>
        </p:spPr>
        <p:txBody>
          <a:bodyPr anchor="t" rtlCol="false" tIns="0" lIns="0" bIns="0" rIns="0">
            <a:spAutoFit/>
          </a:bodyPr>
          <a:lstStyle/>
          <a:p>
            <a:pPr algn="ctr">
              <a:lnSpc>
                <a:spcPts val="5171"/>
              </a:lnSpc>
              <a:spcBef>
                <a:spcPct val="0"/>
              </a:spcBef>
            </a:pPr>
            <a:r>
              <a:rPr lang="en-US" sz="4309">
                <a:solidFill>
                  <a:srgbClr val="442F23"/>
                </a:solidFill>
                <a:latin typeface="Gagalin"/>
              </a:rPr>
              <a:t>connectivity between concepts and the game</a:t>
            </a:r>
          </a:p>
        </p:txBody>
      </p:sp>
      <p:sp>
        <p:nvSpPr>
          <p:cNvPr name="TextBox 12" id="12"/>
          <p:cNvSpPr txBox="true"/>
          <p:nvPr/>
        </p:nvSpPr>
        <p:spPr>
          <a:xfrm rot="0">
            <a:off x="1878815" y="3074169"/>
            <a:ext cx="13205529" cy="4200525"/>
          </a:xfrm>
          <a:prstGeom prst="rect">
            <a:avLst/>
          </a:prstGeom>
        </p:spPr>
        <p:txBody>
          <a:bodyPr anchor="t" rtlCol="false" tIns="0" lIns="0" bIns="0" rIns="0">
            <a:spAutoFit/>
          </a:bodyPr>
          <a:lstStyle/>
          <a:p>
            <a:pPr algn="ctr">
              <a:lnSpc>
                <a:spcPts val="3033"/>
              </a:lnSpc>
              <a:spcBef>
                <a:spcPct val="0"/>
              </a:spcBef>
            </a:pPr>
            <a:r>
              <a:rPr lang="en-US" sz="2527">
                <a:solidFill>
                  <a:srgbClr val="442F23"/>
                </a:solidFill>
                <a:latin typeface="Balsamiq Sans Bold"/>
              </a:rPr>
              <a:t>In this project, </a:t>
            </a:r>
            <a:r>
              <a:rPr lang="en-US" sz="2527">
                <a:solidFill>
                  <a:srgbClr val="E7191F"/>
                </a:solidFill>
                <a:latin typeface="Balsamiq Sans Bold"/>
              </a:rPr>
              <a:t>computer networking</a:t>
            </a:r>
            <a:r>
              <a:rPr lang="en-US" sz="2527">
                <a:solidFill>
                  <a:srgbClr val="442F23"/>
                </a:solidFill>
                <a:latin typeface="Balsamiq Sans Bold"/>
              </a:rPr>
              <a:t> concepts play a pivotal role in enabling multiplayer functionality and facilitating real-time communication between clients and the central server. The </a:t>
            </a:r>
            <a:r>
              <a:rPr lang="en-US" sz="2527">
                <a:solidFill>
                  <a:srgbClr val="E7191F"/>
                </a:solidFill>
                <a:latin typeface="Balsamiq Sans Bold"/>
              </a:rPr>
              <a:t>client-server architecture</a:t>
            </a:r>
            <a:r>
              <a:rPr lang="en-US" sz="2527">
                <a:solidFill>
                  <a:srgbClr val="442F23"/>
                </a:solidFill>
                <a:latin typeface="Balsamiq Sans Bold"/>
              </a:rPr>
              <a:t> establishes a framework where multiple clients connect to a central server, enabling seamless multiplayer gameplay experiences. </a:t>
            </a:r>
            <a:r>
              <a:rPr lang="en-US" sz="2527">
                <a:solidFill>
                  <a:srgbClr val="E7191F"/>
                </a:solidFill>
                <a:latin typeface="Balsamiq Sans Bold"/>
              </a:rPr>
              <a:t>Socket programming</a:t>
            </a:r>
            <a:r>
              <a:rPr lang="en-US" sz="2527">
                <a:solidFill>
                  <a:srgbClr val="442F23"/>
                </a:solidFill>
                <a:latin typeface="Balsamiq Sans Bold"/>
              </a:rPr>
              <a:t>, utilizing </a:t>
            </a:r>
            <a:r>
              <a:rPr lang="en-US" sz="2527">
                <a:solidFill>
                  <a:srgbClr val="E7191F"/>
                </a:solidFill>
                <a:latin typeface="Balsamiq Sans Bold"/>
              </a:rPr>
              <a:t>TCP </a:t>
            </a:r>
            <a:r>
              <a:rPr lang="en-US" sz="2527">
                <a:solidFill>
                  <a:srgbClr val="442F23"/>
                </a:solidFill>
                <a:latin typeface="Balsamiq Sans Bold"/>
              </a:rPr>
              <a:t>as the underlying protocol, ensures reliable and ordered data transmission between the clients and server, maintaining game state synchronization. Pickle serialization optimizes the transmission of game data over the network, enhancing network performance. Robust error handling mechanisms are implemented to manage network issues, ensuring uninterrupted gameplay. These networking concepts collectively contribute to the smooth operation and effectiveness of the multiplayer cricket game, providing users with an immersive and engaging gaming experience.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777601" y="1707345"/>
            <a:ext cx="16732798" cy="7484124"/>
          </a:xfrm>
          <a:custGeom>
            <a:avLst/>
            <a:gdLst/>
            <a:ahLst/>
            <a:cxnLst/>
            <a:rect r="r" b="b" t="t" l="l"/>
            <a:pathLst>
              <a:path h="7484124" w="16732798">
                <a:moveTo>
                  <a:pt x="0" y="0"/>
                </a:moveTo>
                <a:lnTo>
                  <a:pt x="16732798" y="0"/>
                </a:lnTo>
                <a:lnTo>
                  <a:pt x="16732798" y="7484124"/>
                </a:lnTo>
                <a:lnTo>
                  <a:pt x="0" y="7484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38673" y="7439829"/>
            <a:ext cx="4883685" cy="4279884"/>
          </a:xfrm>
          <a:custGeom>
            <a:avLst/>
            <a:gdLst/>
            <a:ahLst/>
            <a:cxnLst/>
            <a:rect r="r" b="b" t="t" l="l"/>
            <a:pathLst>
              <a:path h="4279884" w="4883685">
                <a:moveTo>
                  <a:pt x="0" y="0"/>
                </a:moveTo>
                <a:lnTo>
                  <a:pt x="4883685" y="0"/>
                </a:lnTo>
                <a:lnTo>
                  <a:pt x="4883685" y="4279884"/>
                </a:lnTo>
                <a:lnTo>
                  <a:pt x="0" y="4279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2700000">
            <a:off x="-932012" y="-3851375"/>
            <a:ext cx="3921424" cy="11117440"/>
          </a:xfrm>
          <a:custGeom>
            <a:avLst/>
            <a:gdLst/>
            <a:ahLst/>
            <a:cxnLst/>
            <a:rect r="r" b="b" t="t" l="l"/>
            <a:pathLst>
              <a:path h="11117440" w="3921424">
                <a:moveTo>
                  <a:pt x="3921424" y="0"/>
                </a:moveTo>
                <a:lnTo>
                  <a:pt x="0" y="0"/>
                </a:lnTo>
                <a:lnTo>
                  <a:pt x="0" y="11117440"/>
                </a:lnTo>
                <a:lnTo>
                  <a:pt x="3921424" y="11117440"/>
                </a:lnTo>
                <a:lnTo>
                  <a:pt x="3921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53642" y="8706876"/>
            <a:ext cx="3068716" cy="2644675"/>
          </a:xfrm>
          <a:custGeom>
            <a:avLst/>
            <a:gdLst/>
            <a:ahLst/>
            <a:cxnLst/>
            <a:rect r="r" b="b" t="t" l="l"/>
            <a:pathLst>
              <a:path h="2644675" w="3068716">
                <a:moveTo>
                  <a:pt x="0" y="0"/>
                </a:moveTo>
                <a:lnTo>
                  <a:pt x="3068716" y="0"/>
                </a:lnTo>
                <a:lnTo>
                  <a:pt x="3068716" y="2644676"/>
                </a:lnTo>
                <a:lnTo>
                  <a:pt x="0" y="2644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44163" y="4189483"/>
            <a:ext cx="3308058" cy="4085092"/>
          </a:xfrm>
          <a:custGeom>
            <a:avLst/>
            <a:gdLst/>
            <a:ahLst/>
            <a:cxnLst/>
            <a:rect r="r" b="b" t="t" l="l"/>
            <a:pathLst>
              <a:path h="4085092" w="3308058">
                <a:moveTo>
                  <a:pt x="0" y="0"/>
                </a:moveTo>
                <a:lnTo>
                  <a:pt x="3308058" y="0"/>
                </a:lnTo>
                <a:lnTo>
                  <a:pt x="3308058" y="4085092"/>
                </a:lnTo>
                <a:lnTo>
                  <a:pt x="0" y="4085092"/>
                </a:lnTo>
                <a:lnTo>
                  <a:pt x="0" y="0"/>
                </a:lnTo>
                <a:close/>
              </a:path>
            </a:pathLst>
          </a:custGeom>
          <a:blipFill>
            <a:blip r:embed="rId10"/>
            <a:stretch>
              <a:fillRect l="-562" t="0" r="-562" b="0"/>
            </a:stretch>
          </a:blipFill>
        </p:spPr>
      </p:sp>
      <p:sp>
        <p:nvSpPr>
          <p:cNvPr name="Freeform 7" id="7"/>
          <p:cNvSpPr/>
          <p:nvPr/>
        </p:nvSpPr>
        <p:spPr>
          <a:xfrm flipH="false" flipV="false" rot="0">
            <a:off x="5681456" y="4189483"/>
            <a:ext cx="3881966" cy="4085092"/>
          </a:xfrm>
          <a:custGeom>
            <a:avLst/>
            <a:gdLst/>
            <a:ahLst/>
            <a:cxnLst/>
            <a:rect r="r" b="b" t="t" l="l"/>
            <a:pathLst>
              <a:path h="4085092" w="3881966">
                <a:moveTo>
                  <a:pt x="0" y="0"/>
                </a:moveTo>
                <a:lnTo>
                  <a:pt x="3881966" y="0"/>
                </a:lnTo>
                <a:lnTo>
                  <a:pt x="3881966" y="4085092"/>
                </a:lnTo>
                <a:lnTo>
                  <a:pt x="0" y="4085092"/>
                </a:lnTo>
                <a:lnTo>
                  <a:pt x="0" y="0"/>
                </a:lnTo>
                <a:close/>
              </a:path>
            </a:pathLst>
          </a:custGeom>
          <a:blipFill>
            <a:blip r:embed="rId11"/>
            <a:stretch>
              <a:fillRect l="0" t="0" r="0" b="0"/>
            </a:stretch>
          </a:blipFill>
        </p:spPr>
      </p:sp>
      <p:sp>
        <p:nvSpPr>
          <p:cNvPr name="Freeform 8" id="8"/>
          <p:cNvSpPr/>
          <p:nvPr/>
        </p:nvSpPr>
        <p:spPr>
          <a:xfrm flipH="false" flipV="false" rot="0">
            <a:off x="10146922" y="4329112"/>
            <a:ext cx="7233593" cy="3945463"/>
          </a:xfrm>
          <a:custGeom>
            <a:avLst/>
            <a:gdLst/>
            <a:ahLst/>
            <a:cxnLst/>
            <a:rect r="r" b="b" t="t" l="l"/>
            <a:pathLst>
              <a:path h="3945463" w="7233593">
                <a:moveTo>
                  <a:pt x="0" y="0"/>
                </a:moveTo>
                <a:lnTo>
                  <a:pt x="7233593" y="0"/>
                </a:lnTo>
                <a:lnTo>
                  <a:pt x="7233593" y="3945463"/>
                </a:lnTo>
                <a:lnTo>
                  <a:pt x="0" y="3945463"/>
                </a:lnTo>
                <a:lnTo>
                  <a:pt x="0" y="0"/>
                </a:lnTo>
                <a:close/>
              </a:path>
            </a:pathLst>
          </a:custGeom>
          <a:blipFill>
            <a:blip r:embed="rId12"/>
            <a:stretch>
              <a:fillRect l="-384" t="0" r="-384" b="-106"/>
            </a:stretch>
          </a:blipFill>
        </p:spPr>
      </p:sp>
      <p:sp>
        <p:nvSpPr>
          <p:cNvPr name="TextBox 9" id="9"/>
          <p:cNvSpPr txBox="true"/>
          <p:nvPr/>
        </p:nvSpPr>
        <p:spPr>
          <a:xfrm rot="0">
            <a:off x="1689100" y="2309812"/>
            <a:ext cx="2618184" cy="1485900"/>
          </a:xfrm>
          <a:prstGeom prst="rect">
            <a:avLst/>
          </a:prstGeom>
        </p:spPr>
        <p:txBody>
          <a:bodyPr anchor="t" rtlCol="false" tIns="0" lIns="0" bIns="0" rIns="0">
            <a:spAutoFit/>
          </a:bodyPr>
          <a:lstStyle/>
          <a:p>
            <a:pPr algn="ctr">
              <a:lnSpc>
                <a:spcPts val="3971"/>
              </a:lnSpc>
            </a:pPr>
            <a:r>
              <a:rPr lang="en-US" sz="3309">
                <a:solidFill>
                  <a:srgbClr val="000000"/>
                </a:solidFill>
                <a:latin typeface="Gagalin"/>
              </a:rPr>
              <a:t>before client</a:t>
            </a:r>
          </a:p>
          <a:p>
            <a:pPr algn="ctr">
              <a:lnSpc>
                <a:spcPts val="3971"/>
              </a:lnSpc>
            </a:pPr>
            <a:r>
              <a:rPr lang="en-US" sz="3309">
                <a:solidFill>
                  <a:srgbClr val="000000"/>
                </a:solidFill>
                <a:latin typeface="Gagalin"/>
              </a:rPr>
              <a:t> connects to </a:t>
            </a:r>
          </a:p>
          <a:p>
            <a:pPr algn="ctr">
              <a:lnSpc>
                <a:spcPts val="3971"/>
              </a:lnSpc>
              <a:spcBef>
                <a:spcPct val="0"/>
              </a:spcBef>
            </a:pPr>
            <a:r>
              <a:rPr lang="en-US" sz="3309">
                <a:solidFill>
                  <a:srgbClr val="000000"/>
                </a:solidFill>
                <a:latin typeface="Gagalin"/>
              </a:rPr>
              <a:t>server</a:t>
            </a:r>
          </a:p>
        </p:txBody>
      </p:sp>
      <p:sp>
        <p:nvSpPr>
          <p:cNvPr name="TextBox 10" id="10"/>
          <p:cNvSpPr txBox="true"/>
          <p:nvPr/>
        </p:nvSpPr>
        <p:spPr>
          <a:xfrm rot="0">
            <a:off x="6353282" y="2309812"/>
            <a:ext cx="2538313" cy="1485900"/>
          </a:xfrm>
          <a:prstGeom prst="rect">
            <a:avLst/>
          </a:prstGeom>
        </p:spPr>
        <p:txBody>
          <a:bodyPr anchor="t" rtlCol="false" tIns="0" lIns="0" bIns="0" rIns="0">
            <a:spAutoFit/>
          </a:bodyPr>
          <a:lstStyle/>
          <a:p>
            <a:pPr algn="ctr">
              <a:lnSpc>
                <a:spcPts val="3971"/>
              </a:lnSpc>
            </a:pPr>
            <a:r>
              <a:rPr lang="en-US" sz="3309">
                <a:solidFill>
                  <a:srgbClr val="000000"/>
                </a:solidFill>
                <a:latin typeface="Gagalin"/>
              </a:rPr>
              <a:t>after client1</a:t>
            </a:r>
          </a:p>
          <a:p>
            <a:pPr algn="ctr">
              <a:lnSpc>
                <a:spcPts val="3971"/>
              </a:lnSpc>
            </a:pPr>
            <a:r>
              <a:rPr lang="en-US" sz="3309">
                <a:solidFill>
                  <a:srgbClr val="000000"/>
                </a:solidFill>
                <a:latin typeface="Gagalin"/>
              </a:rPr>
              <a:t> connects to</a:t>
            </a:r>
          </a:p>
          <a:p>
            <a:pPr algn="ctr">
              <a:lnSpc>
                <a:spcPts val="3971"/>
              </a:lnSpc>
              <a:spcBef>
                <a:spcPct val="0"/>
              </a:spcBef>
            </a:pPr>
            <a:r>
              <a:rPr lang="en-US" sz="3309">
                <a:solidFill>
                  <a:srgbClr val="000000"/>
                </a:solidFill>
                <a:latin typeface="Gagalin"/>
              </a:rPr>
              <a:t> server</a:t>
            </a:r>
          </a:p>
        </p:txBody>
      </p:sp>
      <p:sp>
        <p:nvSpPr>
          <p:cNvPr name="TextBox 11" id="11"/>
          <p:cNvSpPr txBox="true"/>
          <p:nvPr/>
        </p:nvSpPr>
        <p:spPr>
          <a:xfrm rot="0">
            <a:off x="11696104" y="2309812"/>
            <a:ext cx="3784898" cy="1485900"/>
          </a:xfrm>
          <a:prstGeom prst="rect">
            <a:avLst/>
          </a:prstGeom>
        </p:spPr>
        <p:txBody>
          <a:bodyPr anchor="t" rtlCol="false" tIns="0" lIns="0" bIns="0" rIns="0">
            <a:spAutoFit/>
          </a:bodyPr>
          <a:lstStyle/>
          <a:p>
            <a:pPr algn="ctr">
              <a:lnSpc>
                <a:spcPts val="3971"/>
              </a:lnSpc>
            </a:pPr>
            <a:r>
              <a:rPr lang="en-US" sz="3309">
                <a:solidFill>
                  <a:srgbClr val="000000"/>
                </a:solidFill>
                <a:latin typeface="Gagalin"/>
              </a:rPr>
              <a:t>after both clients </a:t>
            </a:r>
          </a:p>
          <a:p>
            <a:pPr algn="ctr">
              <a:lnSpc>
                <a:spcPts val="3971"/>
              </a:lnSpc>
            </a:pPr>
            <a:r>
              <a:rPr lang="en-US" sz="3309">
                <a:solidFill>
                  <a:srgbClr val="000000"/>
                </a:solidFill>
                <a:latin typeface="Gagalin"/>
              </a:rPr>
              <a:t>connected to </a:t>
            </a:r>
          </a:p>
          <a:p>
            <a:pPr algn="ctr">
              <a:lnSpc>
                <a:spcPts val="3971"/>
              </a:lnSpc>
              <a:spcBef>
                <a:spcPct val="0"/>
              </a:spcBef>
            </a:pPr>
            <a:r>
              <a:rPr lang="en-US" sz="3309">
                <a:solidFill>
                  <a:srgbClr val="000000"/>
                </a:solidFill>
                <a:latin typeface="Gagalin"/>
              </a:rPr>
              <a:t>server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9"/>
        </a:solidFill>
      </p:bgPr>
    </p:bg>
    <p:spTree>
      <p:nvGrpSpPr>
        <p:cNvPr id="1" name=""/>
        <p:cNvGrpSpPr/>
        <p:nvPr/>
      </p:nvGrpSpPr>
      <p:grpSpPr>
        <a:xfrm>
          <a:off x="0" y="0"/>
          <a:ext cx="0" cy="0"/>
          <a:chOff x="0" y="0"/>
          <a:chExt cx="0" cy="0"/>
        </a:xfrm>
      </p:grpSpPr>
      <p:sp>
        <p:nvSpPr>
          <p:cNvPr name="Freeform 2" id="2"/>
          <p:cNvSpPr/>
          <p:nvPr/>
        </p:nvSpPr>
        <p:spPr>
          <a:xfrm flipH="false" flipV="false" rot="0">
            <a:off x="777601" y="1707345"/>
            <a:ext cx="16732798" cy="7484124"/>
          </a:xfrm>
          <a:custGeom>
            <a:avLst/>
            <a:gdLst/>
            <a:ahLst/>
            <a:cxnLst/>
            <a:rect r="r" b="b" t="t" l="l"/>
            <a:pathLst>
              <a:path h="7484124" w="16732798">
                <a:moveTo>
                  <a:pt x="0" y="0"/>
                </a:moveTo>
                <a:lnTo>
                  <a:pt x="16732798" y="0"/>
                </a:lnTo>
                <a:lnTo>
                  <a:pt x="16732798" y="7484124"/>
                </a:lnTo>
                <a:lnTo>
                  <a:pt x="0" y="7484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38673" y="7439829"/>
            <a:ext cx="4883685" cy="4279884"/>
          </a:xfrm>
          <a:custGeom>
            <a:avLst/>
            <a:gdLst/>
            <a:ahLst/>
            <a:cxnLst/>
            <a:rect r="r" b="b" t="t" l="l"/>
            <a:pathLst>
              <a:path h="4279884" w="4883685">
                <a:moveTo>
                  <a:pt x="0" y="0"/>
                </a:moveTo>
                <a:lnTo>
                  <a:pt x="4883685" y="0"/>
                </a:lnTo>
                <a:lnTo>
                  <a:pt x="4883685" y="4279884"/>
                </a:lnTo>
                <a:lnTo>
                  <a:pt x="0" y="4279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2700000">
            <a:off x="-932012" y="-3851375"/>
            <a:ext cx="3921424" cy="11117440"/>
          </a:xfrm>
          <a:custGeom>
            <a:avLst/>
            <a:gdLst/>
            <a:ahLst/>
            <a:cxnLst/>
            <a:rect r="r" b="b" t="t" l="l"/>
            <a:pathLst>
              <a:path h="11117440" w="3921424">
                <a:moveTo>
                  <a:pt x="3921424" y="0"/>
                </a:moveTo>
                <a:lnTo>
                  <a:pt x="0" y="0"/>
                </a:lnTo>
                <a:lnTo>
                  <a:pt x="0" y="11117440"/>
                </a:lnTo>
                <a:lnTo>
                  <a:pt x="3921424" y="11117440"/>
                </a:lnTo>
                <a:lnTo>
                  <a:pt x="39214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2818183">
            <a:off x="-2312169" y="-1158042"/>
            <a:ext cx="5401716" cy="3086100"/>
            <a:chOff x="0" y="0"/>
            <a:chExt cx="1422674" cy="812800"/>
          </a:xfrm>
        </p:grpSpPr>
        <p:sp>
          <p:nvSpPr>
            <p:cNvPr name="Freeform 6" id="6"/>
            <p:cNvSpPr/>
            <p:nvPr/>
          </p:nvSpPr>
          <p:spPr>
            <a:xfrm flipH="false" flipV="false" rot="0">
              <a:off x="0" y="0"/>
              <a:ext cx="1422674" cy="812800"/>
            </a:xfrm>
            <a:custGeom>
              <a:avLst/>
              <a:gdLst/>
              <a:ahLst/>
              <a:cxnLst/>
              <a:rect r="r" b="b" t="t" l="l"/>
              <a:pathLst>
                <a:path h="812800" w="1422674">
                  <a:moveTo>
                    <a:pt x="0" y="0"/>
                  </a:moveTo>
                  <a:lnTo>
                    <a:pt x="1422674" y="0"/>
                  </a:lnTo>
                  <a:lnTo>
                    <a:pt x="1422674" y="812800"/>
                  </a:lnTo>
                  <a:lnTo>
                    <a:pt x="0" y="812800"/>
                  </a:lnTo>
                  <a:close/>
                </a:path>
              </a:pathLst>
            </a:custGeom>
            <a:solidFill>
              <a:srgbClr val="E49979"/>
            </a:solidFill>
          </p:spPr>
        </p:sp>
        <p:sp>
          <p:nvSpPr>
            <p:cNvPr name="TextBox 7" id="7"/>
            <p:cNvSpPr txBox="true"/>
            <p:nvPr/>
          </p:nvSpPr>
          <p:spPr>
            <a:xfrm>
              <a:off x="0" y="-47625"/>
              <a:ext cx="1422674" cy="8604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34358" y="-937330"/>
            <a:ext cx="3068716" cy="2644675"/>
          </a:xfrm>
          <a:custGeom>
            <a:avLst/>
            <a:gdLst/>
            <a:ahLst/>
            <a:cxnLst/>
            <a:rect r="r" b="b" t="t" l="l"/>
            <a:pathLst>
              <a:path h="2644675" w="3068716">
                <a:moveTo>
                  <a:pt x="0" y="0"/>
                </a:moveTo>
                <a:lnTo>
                  <a:pt x="3068716" y="0"/>
                </a:lnTo>
                <a:lnTo>
                  <a:pt x="3068716" y="2644675"/>
                </a:lnTo>
                <a:lnTo>
                  <a:pt x="0" y="26446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753642" y="8706876"/>
            <a:ext cx="3068716" cy="2644675"/>
          </a:xfrm>
          <a:custGeom>
            <a:avLst/>
            <a:gdLst/>
            <a:ahLst/>
            <a:cxnLst/>
            <a:rect r="r" b="b" t="t" l="l"/>
            <a:pathLst>
              <a:path h="2644675" w="3068716">
                <a:moveTo>
                  <a:pt x="0" y="0"/>
                </a:moveTo>
                <a:lnTo>
                  <a:pt x="3068716" y="0"/>
                </a:lnTo>
                <a:lnTo>
                  <a:pt x="3068716" y="2644676"/>
                </a:lnTo>
                <a:lnTo>
                  <a:pt x="0" y="2644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645936" y="2164437"/>
            <a:ext cx="6292737" cy="3284970"/>
          </a:xfrm>
          <a:custGeom>
            <a:avLst/>
            <a:gdLst/>
            <a:ahLst/>
            <a:cxnLst/>
            <a:rect r="r" b="b" t="t" l="l"/>
            <a:pathLst>
              <a:path h="3284970" w="6292737">
                <a:moveTo>
                  <a:pt x="0" y="0"/>
                </a:moveTo>
                <a:lnTo>
                  <a:pt x="6292737" y="0"/>
                </a:lnTo>
                <a:lnTo>
                  <a:pt x="6292737" y="3284970"/>
                </a:lnTo>
                <a:lnTo>
                  <a:pt x="0" y="3284970"/>
                </a:lnTo>
                <a:lnTo>
                  <a:pt x="0" y="0"/>
                </a:lnTo>
                <a:close/>
              </a:path>
            </a:pathLst>
          </a:custGeom>
          <a:blipFill>
            <a:blip r:embed="rId10"/>
            <a:stretch>
              <a:fillRect l="0" t="-427" r="0" b="-427"/>
            </a:stretch>
          </a:blipFill>
        </p:spPr>
      </p:sp>
      <p:sp>
        <p:nvSpPr>
          <p:cNvPr name="Freeform 11" id="11"/>
          <p:cNvSpPr/>
          <p:nvPr/>
        </p:nvSpPr>
        <p:spPr>
          <a:xfrm flipH="false" flipV="false" rot="0">
            <a:off x="8645936" y="5779764"/>
            <a:ext cx="6292737" cy="2996375"/>
          </a:xfrm>
          <a:custGeom>
            <a:avLst/>
            <a:gdLst/>
            <a:ahLst/>
            <a:cxnLst/>
            <a:rect r="r" b="b" t="t" l="l"/>
            <a:pathLst>
              <a:path h="2996375" w="6292737">
                <a:moveTo>
                  <a:pt x="0" y="0"/>
                </a:moveTo>
                <a:lnTo>
                  <a:pt x="6292737" y="0"/>
                </a:lnTo>
                <a:lnTo>
                  <a:pt x="6292737" y="2996375"/>
                </a:lnTo>
                <a:lnTo>
                  <a:pt x="0" y="2996375"/>
                </a:lnTo>
                <a:lnTo>
                  <a:pt x="0" y="0"/>
                </a:lnTo>
                <a:close/>
              </a:path>
            </a:pathLst>
          </a:custGeom>
          <a:blipFill>
            <a:blip r:embed="rId11"/>
            <a:stretch>
              <a:fillRect l="0" t="0" r="0" b="0"/>
            </a:stretch>
          </a:blipFill>
        </p:spPr>
      </p:sp>
      <p:sp>
        <p:nvSpPr>
          <p:cNvPr name="Freeform 12" id="12"/>
          <p:cNvSpPr/>
          <p:nvPr/>
        </p:nvSpPr>
        <p:spPr>
          <a:xfrm flipH="false" flipV="false" rot="0">
            <a:off x="1285875" y="5779764"/>
            <a:ext cx="5960252" cy="2996375"/>
          </a:xfrm>
          <a:custGeom>
            <a:avLst/>
            <a:gdLst/>
            <a:ahLst/>
            <a:cxnLst/>
            <a:rect r="r" b="b" t="t" l="l"/>
            <a:pathLst>
              <a:path h="2996375" w="5960252">
                <a:moveTo>
                  <a:pt x="0" y="0"/>
                </a:moveTo>
                <a:lnTo>
                  <a:pt x="5960252" y="0"/>
                </a:lnTo>
                <a:lnTo>
                  <a:pt x="5960252" y="2996375"/>
                </a:lnTo>
                <a:lnTo>
                  <a:pt x="0" y="2996375"/>
                </a:lnTo>
                <a:lnTo>
                  <a:pt x="0" y="0"/>
                </a:lnTo>
                <a:close/>
              </a:path>
            </a:pathLst>
          </a:custGeom>
          <a:blipFill>
            <a:blip r:embed="rId12"/>
            <a:stretch>
              <a:fillRect l="0" t="0" r="0" b="0"/>
            </a:stretch>
          </a:blipFill>
        </p:spPr>
      </p:sp>
      <p:sp>
        <p:nvSpPr>
          <p:cNvPr name="Freeform 13" id="13"/>
          <p:cNvSpPr/>
          <p:nvPr/>
        </p:nvSpPr>
        <p:spPr>
          <a:xfrm flipH="false" flipV="false" rot="0">
            <a:off x="4686218" y="3234656"/>
            <a:ext cx="3249060" cy="1714129"/>
          </a:xfrm>
          <a:custGeom>
            <a:avLst/>
            <a:gdLst/>
            <a:ahLst/>
            <a:cxnLst/>
            <a:rect r="r" b="b" t="t" l="l"/>
            <a:pathLst>
              <a:path h="1714129" w="3249060">
                <a:moveTo>
                  <a:pt x="0" y="0"/>
                </a:moveTo>
                <a:lnTo>
                  <a:pt x="3249060" y="0"/>
                </a:lnTo>
                <a:lnTo>
                  <a:pt x="3249060" y="1714130"/>
                </a:lnTo>
                <a:lnTo>
                  <a:pt x="0" y="1714130"/>
                </a:lnTo>
                <a:lnTo>
                  <a:pt x="0" y="0"/>
                </a:lnTo>
                <a:close/>
              </a:path>
            </a:pathLst>
          </a:custGeom>
          <a:blipFill>
            <a:blip r:embed="rId13"/>
            <a:stretch>
              <a:fillRect l="0" t="0" r="-69288" b="0"/>
            </a:stretch>
          </a:blipFill>
        </p:spPr>
      </p:sp>
      <p:sp>
        <p:nvSpPr>
          <p:cNvPr name="Freeform 14" id="14"/>
          <p:cNvSpPr/>
          <p:nvPr/>
        </p:nvSpPr>
        <p:spPr>
          <a:xfrm flipH="false" flipV="false" rot="0">
            <a:off x="11892986" y="2219618"/>
            <a:ext cx="2986299" cy="402731"/>
          </a:xfrm>
          <a:custGeom>
            <a:avLst/>
            <a:gdLst/>
            <a:ahLst/>
            <a:cxnLst/>
            <a:rect r="r" b="b" t="t" l="l"/>
            <a:pathLst>
              <a:path h="402731" w="2986299">
                <a:moveTo>
                  <a:pt x="0" y="0"/>
                </a:moveTo>
                <a:lnTo>
                  <a:pt x="2986299" y="0"/>
                </a:lnTo>
                <a:lnTo>
                  <a:pt x="2986299" y="402732"/>
                </a:lnTo>
                <a:lnTo>
                  <a:pt x="0" y="402732"/>
                </a:lnTo>
                <a:lnTo>
                  <a:pt x="0" y="0"/>
                </a:lnTo>
                <a:close/>
              </a:path>
            </a:pathLst>
          </a:custGeom>
          <a:blipFill>
            <a:blip r:embed="rId14"/>
            <a:stretch>
              <a:fillRect l="0" t="-678" r="0" b="-678"/>
            </a:stretch>
          </a:blipFill>
        </p:spPr>
      </p:sp>
      <p:sp>
        <p:nvSpPr>
          <p:cNvPr name="Freeform 15" id="15"/>
          <p:cNvSpPr/>
          <p:nvPr/>
        </p:nvSpPr>
        <p:spPr>
          <a:xfrm flipH="false" flipV="false" rot="0">
            <a:off x="1009097" y="3234656"/>
            <a:ext cx="3460904" cy="1714129"/>
          </a:xfrm>
          <a:custGeom>
            <a:avLst/>
            <a:gdLst/>
            <a:ahLst/>
            <a:cxnLst/>
            <a:rect r="r" b="b" t="t" l="l"/>
            <a:pathLst>
              <a:path h="1714129" w="3460904">
                <a:moveTo>
                  <a:pt x="0" y="0"/>
                </a:moveTo>
                <a:lnTo>
                  <a:pt x="3460903" y="0"/>
                </a:lnTo>
                <a:lnTo>
                  <a:pt x="3460903" y="1714130"/>
                </a:lnTo>
                <a:lnTo>
                  <a:pt x="0" y="1714130"/>
                </a:lnTo>
                <a:lnTo>
                  <a:pt x="0" y="0"/>
                </a:lnTo>
                <a:close/>
              </a:path>
            </a:pathLst>
          </a:custGeom>
          <a:blipFill>
            <a:blip r:embed="rId15"/>
            <a:stretch>
              <a:fillRect l="-3016" t="0" r="-132506" b="0"/>
            </a:stretch>
          </a:blipFill>
        </p:spPr>
      </p:sp>
      <p:sp>
        <p:nvSpPr>
          <p:cNvPr name="Freeform 16" id="16"/>
          <p:cNvSpPr/>
          <p:nvPr/>
        </p:nvSpPr>
        <p:spPr>
          <a:xfrm flipH="false" flipV="false" rot="0">
            <a:off x="8670930" y="2242185"/>
            <a:ext cx="3049611" cy="364419"/>
          </a:xfrm>
          <a:custGeom>
            <a:avLst/>
            <a:gdLst/>
            <a:ahLst/>
            <a:cxnLst/>
            <a:rect r="r" b="b" t="t" l="l"/>
            <a:pathLst>
              <a:path h="364419" w="3049611">
                <a:moveTo>
                  <a:pt x="0" y="0"/>
                </a:moveTo>
                <a:lnTo>
                  <a:pt x="3049611" y="0"/>
                </a:lnTo>
                <a:lnTo>
                  <a:pt x="3049611" y="364419"/>
                </a:lnTo>
                <a:lnTo>
                  <a:pt x="0" y="364419"/>
                </a:lnTo>
                <a:lnTo>
                  <a:pt x="0" y="0"/>
                </a:lnTo>
                <a:close/>
              </a:path>
            </a:pathLst>
          </a:custGeom>
          <a:blipFill>
            <a:blip r:embed="rId16"/>
            <a:stretch>
              <a:fillRect l="0" t="0" r="0" b="0"/>
            </a:stretch>
          </a:blipFill>
        </p:spPr>
      </p:sp>
      <p:sp>
        <p:nvSpPr>
          <p:cNvPr name="Freeform 17" id="17"/>
          <p:cNvSpPr/>
          <p:nvPr/>
        </p:nvSpPr>
        <p:spPr>
          <a:xfrm flipH="false" flipV="false" rot="0">
            <a:off x="8670930" y="5779764"/>
            <a:ext cx="3121374" cy="374565"/>
          </a:xfrm>
          <a:custGeom>
            <a:avLst/>
            <a:gdLst/>
            <a:ahLst/>
            <a:cxnLst/>
            <a:rect r="r" b="b" t="t" l="l"/>
            <a:pathLst>
              <a:path h="374565" w="3121374">
                <a:moveTo>
                  <a:pt x="0" y="0"/>
                </a:moveTo>
                <a:lnTo>
                  <a:pt x="3121374" y="0"/>
                </a:lnTo>
                <a:lnTo>
                  <a:pt x="3121374" y="374565"/>
                </a:lnTo>
                <a:lnTo>
                  <a:pt x="0" y="374565"/>
                </a:lnTo>
                <a:lnTo>
                  <a:pt x="0" y="0"/>
                </a:lnTo>
                <a:close/>
              </a:path>
            </a:pathLst>
          </a:custGeom>
          <a:blipFill>
            <a:blip r:embed="rId17"/>
            <a:stretch>
              <a:fillRect l="0" t="0" r="0" b="0"/>
            </a:stretch>
          </a:blipFill>
        </p:spPr>
      </p:sp>
      <p:sp>
        <p:nvSpPr>
          <p:cNvPr name="Freeform 18" id="18"/>
          <p:cNvSpPr/>
          <p:nvPr/>
        </p:nvSpPr>
        <p:spPr>
          <a:xfrm flipH="false" flipV="false" rot="0">
            <a:off x="11928047" y="5779764"/>
            <a:ext cx="2916178" cy="397661"/>
          </a:xfrm>
          <a:custGeom>
            <a:avLst/>
            <a:gdLst/>
            <a:ahLst/>
            <a:cxnLst/>
            <a:rect r="r" b="b" t="t" l="l"/>
            <a:pathLst>
              <a:path h="397661" w="2916178">
                <a:moveTo>
                  <a:pt x="0" y="0"/>
                </a:moveTo>
                <a:lnTo>
                  <a:pt x="2916178" y="0"/>
                </a:lnTo>
                <a:lnTo>
                  <a:pt x="2916178" y="397661"/>
                </a:lnTo>
                <a:lnTo>
                  <a:pt x="0" y="397661"/>
                </a:lnTo>
                <a:lnTo>
                  <a:pt x="0" y="0"/>
                </a:lnTo>
                <a:close/>
              </a:path>
            </a:pathLst>
          </a:custGeom>
          <a:blipFill>
            <a:blip r:embed="rId18"/>
            <a:stretch>
              <a:fillRect l="0" t="0" r="0" b="0"/>
            </a:stretch>
          </a:blipFill>
        </p:spPr>
      </p:sp>
      <p:sp>
        <p:nvSpPr>
          <p:cNvPr name="Freeform 19" id="19"/>
          <p:cNvSpPr/>
          <p:nvPr/>
        </p:nvSpPr>
        <p:spPr>
          <a:xfrm flipH="false" flipV="false" rot="0">
            <a:off x="1330982" y="5779764"/>
            <a:ext cx="2817132" cy="283485"/>
          </a:xfrm>
          <a:custGeom>
            <a:avLst/>
            <a:gdLst/>
            <a:ahLst/>
            <a:cxnLst/>
            <a:rect r="r" b="b" t="t" l="l"/>
            <a:pathLst>
              <a:path h="283485" w="2817132">
                <a:moveTo>
                  <a:pt x="0" y="0"/>
                </a:moveTo>
                <a:lnTo>
                  <a:pt x="2817133" y="0"/>
                </a:lnTo>
                <a:lnTo>
                  <a:pt x="2817133" y="283485"/>
                </a:lnTo>
                <a:lnTo>
                  <a:pt x="0" y="283485"/>
                </a:lnTo>
                <a:lnTo>
                  <a:pt x="0" y="0"/>
                </a:lnTo>
                <a:close/>
              </a:path>
            </a:pathLst>
          </a:custGeom>
          <a:blipFill>
            <a:blip r:embed="rId19"/>
            <a:stretch>
              <a:fillRect l="0" t="0" r="0" b="0"/>
            </a:stretch>
          </a:blipFill>
        </p:spPr>
      </p:sp>
      <p:sp>
        <p:nvSpPr>
          <p:cNvPr name="TextBox 20" id="20"/>
          <p:cNvSpPr txBox="true"/>
          <p:nvPr/>
        </p:nvSpPr>
        <p:spPr>
          <a:xfrm rot="0">
            <a:off x="1452165" y="2164437"/>
            <a:ext cx="6220222" cy="819150"/>
          </a:xfrm>
          <a:prstGeom prst="rect">
            <a:avLst/>
          </a:prstGeom>
        </p:spPr>
        <p:txBody>
          <a:bodyPr anchor="t" rtlCol="false" tIns="0" lIns="0" bIns="0" rIns="0">
            <a:spAutoFit/>
          </a:bodyPr>
          <a:lstStyle/>
          <a:p>
            <a:pPr algn="ctr">
              <a:lnSpc>
                <a:spcPts val="6491"/>
              </a:lnSpc>
              <a:spcBef>
                <a:spcPct val="0"/>
              </a:spcBef>
            </a:pPr>
            <a:r>
              <a:rPr lang="en-US" sz="5409">
                <a:solidFill>
                  <a:srgbClr val="000000"/>
                </a:solidFill>
                <a:latin typeface="Gagalin"/>
              </a:rPr>
              <a:t>batting of player 0</a:t>
            </a:r>
          </a:p>
        </p:txBody>
      </p:sp>
      <p:sp>
        <p:nvSpPr>
          <p:cNvPr name="Freeform 21" id="21"/>
          <p:cNvSpPr/>
          <p:nvPr/>
        </p:nvSpPr>
        <p:spPr>
          <a:xfrm flipH="false" flipV="false" rot="0">
            <a:off x="4428995" y="5779764"/>
            <a:ext cx="2817132" cy="283485"/>
          </a:xfrm>
          <a:custGeom>
            <a:avLst/>
            <a:gdLst/>
            <a:ahLst/>
            <a:cxnLst/>
            <a:rect r="r" b="b" t="t" l="l"/>
            <a:pathLst>
              <a:path h="283485" w="2817132">
                <a:moveTo>
                  <a:pt x="0" y="0"/>
                </a:moveTo>
                <a:lnTo>
                  <a:pt x="2817132" y="0"/>
                </a:lnTo>
                <a:lnTo>
                  <a:pt x="2817132" y="283485"/>
                </a:lnTo>
                <a:lnTo>
                  <a:pt x="0" y="283485"/>
                </a:lnTo>
                <a:lnTo>
                  <a:pt x="0" y="0"/>
                </a:lnTo>
                <a:close/>
              </a:path>
            </a:pathLst>
          </a:custGeom>
          <a:blipFill>
            <a:blip r:embed="rId19"/>
            <a:stretch>
              <a:fillRect l="0" t="0" r="0" b="0"/>
            </a:stretch>
          </a:blipFill>
        </p:spPr>
      </p:sp>
      <p:grpSp>
        <p:nvGrpSpPr>
          <p:cNvPr name="Group 22" id="22"/>
          <p:cNvGrpSpPr/>
          <p:nvPr/>
        </p:nvGrpSpPr>
        <p:grpSpPr>
          <a:xfrm rot="0">
            <a:off x="10939462" y="-295275"/>
            <a:ext cx="182880" cy="188595"/>
            <a:chOff x="0" y="0"/>
            <a:chExt cx="243840" cy="251460"/>
          </a:xfrm>
        </p:grpSpPr>
        <p:sp>
          <p:nvSpPr>
            <p:cNvPr name="Freeform 23" id="23"/>
            <p:cNvSpPr/>
            <p:nvPr/>
          </p:nvSpPr>
          <p:spPr>
            <a:xfrm flipH="false" flipV="false" rot="0">
              <a:off x="44450" y="48260"/>
              <a:ext cx="148590" cy="153670"/>
            </a:xfrm>
            <a:custGeom>
              <a:avLst/>
              <a:gdLst/>
              <a:ahLst/>
              <a:cxnLst/>
              <a:rect r="r" b="b" t="t" l="l"/>
              <a:pathLst>
                <a:path h="153670" w="148590">
                  <a:moveTo>
                    <a:pt x="148590" y="53340"/>
                  </a:moveTo>
                  <a:cubicBezTo>
                    <a:pt x="129540" y="133350"/>
                    <a:pt x="118110" y="139700"/>
                    <a:pt x="107950" y="144780"/>
                  </a:cubicBezTo>
                  <a:cubicBezTo>
                    <a:pt x="96520" y="149860"/>
                    <a:pt x="85090" y="153670"/>
                    <a:pt x="71120" y="151130"/>
                  </a:cubicBezTo>
                  <a:cubicBezTo>
                    <a:pt x="53340" y="148590"/>
                    <a:pt x="21590" y="133350"/>
                    <a:pt x="11430" y="115570"/>
                  </a:cubicBezTo>
                  <a:cubicBezTo>
                    <a:pt x="0" y="96520"/>
                    <a:pt x="1270" y="62230"/>
                    <a:pt x="6350" y="44450"/>
                  </a:cubicBezTo>
                  <a:cubicBezTo>
                    <a:pt x="10160" y="31750"/>
                    <a:pt x="17780" y="22860"/>
                    <a:pt x="29210" y="15240"/>
                  </a:cubicBezTo>
                  <a:cubicBezTo>
                    <a:pt x="44450" y="6350"/>
                    <a:pt x="81280" y="0"/>
                    <a:pt x="99060" y="2540"/>
                  </a:cubicBezTo>
                  <a:cubicBezTo>
                    <a:pt x="111760" y="5080"/>
                    <a:pt x="129540" y="21590"/>
                    <a:pt x="129540" y="21590"/>
                  </a:cubicBezTo>
                </a:path>
              </a:pathLst>
            </a:custGeom>
            <a:solidFill>
              <a:srgbClr val="E7191F"/>
            </a:solidFill>
            <a:ln cap="sq">
              <a:noFill/>
              <a:prstDash val="solid"/>
              <a:miter/>
            </a:ln>
          </p:spPr>
        </p:sp>
      </p:grpSp>
      <p:grpSp>
        <p:nvGrpSpPr>
          <p:cNvPr name="Group 24" id="24"/>
          <p:cNvGrpSpPr/>
          <p:nvPr/>
        </p:nvGrpSpPr>
        <p:grpSpPr>
          <a:xfrm rot="0">
            <a:off x="15548610" y="5028724"/>
            <a:ext cx="1093470" cy="1661160"/>
            <a:chOff x="0" y="0"/>
            <a:chExt cx="1457960" cy="2214880"/>
          </a:xfrm>
        </p:grpSpPr>
        <p:sp>
          <p:nvSpPr>
            <p:cNvPr name="Freeform 25" id="25"/>
            <p:cNvSpPr/>
            <p:nvPr/>
          </p:nvSpPr>
          <p:spPr>
            <a:xfrm flipH="false" flipV="false" rot="0">
              <a:off x="49530" y="41910"/>
              <a:ext cx="1363980" cy="2124710"/>
            </a:xfrm>
            <a:custGeom>
              <a:avLst/>
              <a:gdLst/>
              <a:ahLst/>
              <a:cxnLst/>
              <a:rect r="r" b="b" t="t" l="l"/>
              <a:pathLst>
                <a:path h="2124710" w="1363980">
                  <a:moveTo>
                    <a:pt x="114300" y="1998980"/>
                  </a:moveTo>
                  <a:cubicBezTo>
                    <a:pt x="246380" y="1945640"/>
                    <a:pt x="455930" y="1941830"/>
                    <a:pt x="556260" y="1910080"/>
                  </a:cubicBezTo>
                  <a:cubicBezTo>
                    <a:pt x="626110" y="1888490"/>
                    <a:pt x="665480" y="1861820"/>
                    <a:pt x="726440" y="1827530"/>
                  </a:cubicBezTo>
                  <a:cubicBezTo>
                    <a:pt x="803910" y="1784350"/>
                    <a:pt x="925830" y="1713230"/>
                    <a:pt x="980440" y="1667510"/>
                  </a:cubicBezTo>
                  <a:cubicBezTo>
                    <a:pt x="1012190" y="1642110"/>
                    <a:pt x="1022350" y="1629410"/>
                    <a:pt x="1046480" y="1598930"/>
                  </a:cubicBezTo>
                  <a:cubicBezTo>
                    <a:pt x="1082040" y="1551940"/>
                    <a:pt x="1145540" y="1460500"/>
                    <a:pt x="1165860" y="1409700"/>
                  </a:cubicBezTo>
                  <a:cubicBezTo>
                    <a:pt x="1178560" y="1379220"/>
                    <a:pt x="1179830" y="1366520"/>
                    <a:pt x="1184910" y="1332230"/>
                  </a:cubicBezTo>
                  <a:cubicBezTo>
                    <a:pt x="1192530" y="1263650"/>
                    <a:pt x="1195070" y="1120140"/>
                    <a:pt x="1186180" y="1024890"/>
                  </a:cubicBezTo>
                  <a:cubicBezTo>
                    <a:pt x="1178560" y="939800"/>
                    <a:pt x="1168400" y="858520"/>
                    <a:pt x="1139190" y="787400"/>
                  </a:cubicBezTo>
                  <a:cubicBezTo>
                    <a:pt x="1112520" y="720090"/>
                    <a:pt x="1070610" y="662940"/>
                    <a:pt x="1024890" y="608330"/>
                  </a:cubicBezTo>
                  <a:cubicBezTo>
                    <a:pt x="979170" y="552450"/>
                    <a:pt x="923290" y="501650"/>
                    <a:pt x="866140" y="453390"/>
                  </a:cubicBezTo>
                  <a:cubicBezTo>
                    <a:pt x="806450" y="401320"/>
                    <a:pt x="726440" y="325120"/>
                    <a:pt x="673100" y="307340"/>
                  </a:cubicBezTo>
                  <a:cubicBezTo>
                    <a:pt x="642620" y="295910"/>
                    <a:pt x="626110" y="311150"/>
                    <a:pt x="594360" y="304800"/>
                  </a:cubicBezTo>
                  <a:cubicBezTo>
                    <a:pt x="544830" y="295910"/>
                    <a:pt x="481330" y="256540"/>
                    <a:pt x="408940" y="237490"/>
                  </a:cubicBezTo>
                  <a:cubicBezTo>
                    <a:pt x="308610" y="210820"/>
                    <a:pt x="101600" y="200660"/>
                    <a:pt x="48260" y="175260"/>
                  </a:cubicBezTo>
                  <a:cubicBezTo>
                    <a:pt x="30480" y="166370"/>
                    <a:pt x="24130" y="158750"/>
                    <a:pt x="16510" y="147320"/>
                  </a:cubicBezTo>
                  <a:cubicBezTo>
                    <a:pt x="8890" y="135890"/>
                    <a:pt x="3810" y="121920"/>
                    <a:pt x="2540" y="107950"/>
                  </a:cubicBezTo>
                  <a:cubicBezTo>
                    <a:pt x="0" y="95250"/>
                    <a:pt x="1270" y="80010"/>
                    <a:pt x="6350" y="67310"/>
                  </a:cubicBezTo>
                  <a:cubicBezTo>
                    <a:pt x="13970" y="50800"/>
                    <a:pt x="26670" y="30480"/>
                    <a:pt x="46990" y="20320"/>
                  </a:cubicBezTo>
                  <a:cubicBezTo>
                    <a:pt x="82550" y="2540"/>
                    <a:pt x="172720" y="0"/>
                    <a:pt x="217170" y="8890"/>
                  </a:cubicBezTo>
                  <a:cubicBezTo>
                    <a:pt x="246380" y="15240"/>
                    <a:pt x="274320" y="29210"/>
                    <a:pt x="288290" y="46990"/>
                  </a:cubicBezTo>
                  <a:cubicBezTo>
                    <a:pt x="299720" y="60960"/>
                    <a:pt x="303530" y="82550"/>
                    <a:pt x="303530" y="99060"/>
                  </a:cubicBezTo>
                  <a:cubicBezTo>
                    <a:pt x="302260" y="116840"/>
                    <a:pt x="294640" y="137160"/>
                    <a:pt x="283210" y="151130"/>
                  </a:cubicBezTo>
                  <a:cubicBezTo>
                    <a:pt x="271780" y="163830"/>
                    <a:pt x="252730" y="175260"/>
                    <a:pt x="236220" y="179070"/>
                  </a:cubicBezTo>
                  <a:cubicBezTo>
                    <a:pt x="219710" y="182880"/>
                    <a:pt x="198120" y="182880"/>
                    <a:pt x="181610" y="173990"/>
                  </a:cubicBezTo>
                  <a:cubicBezTo>
                    <a:pt x="162560" y="162560"/>
                    <a:pt x="135890" y="133350"/>
                    <a:pt x="132080" y="110490"/>
                  </a:cubicBezTo>
                  <a:cubicBezTo>
                    <a:pt x="128270" y="86360"/>
                    <a:pt x="140970" y="49530"/>
                    <a:pt x="157480" y="33020"/>
                  </a:cubicBezTo>
                  <a:cubicBezTo>
                    <a:pt x="175260" y="16510"/>
                    <a:pt x="213360" y="8890"/>
                    <a:pt x="234950" y="11430"/>
                  </a:cubicBezTo>
                  <a:cubicBezTo>
                    <a:pt x="254000" y="13970"/>
                    <a:pt x="271780" y="26670"/>
                    <a:pt x="281940" y="39370"/>
                  </a:cubicBezTo>
                  <a:cubicBezTo>
                    <a:pt x="293370" y="52070"/>
                    <a:pt x="302260" y="72390"/>
                    <a:pt x="303530" y="90170"/>
                  </a:cubicBezTo>
                  <a:cubicBezTo>
                    <a:pt x="304800" y="107950"/>
                    <a:pt x="298450" y="128270"/>
                    <a:pt x="288290" y="143510"/>
                  </a:cubicBezTo>
                  <a:cubicBezTo>
                    <a:pt x="279400" y="157480"/>
                    <a:pt x="266700" y="168910"/>
                    <a:pt x="245110" y="176530"/>
                  </a:cubicBezTo>
                  <a:cubicBezTo>
                    <a:pt x="207010" y="190500"/>
                    <a:pt x="107950" y="194310"/>
                    <a:pt x="68580" y="181610"/>
                  </a:cubicBezTo>
                  <a:cubicBezTo>
                    <a:pt x="44450" y="175260"/>
                    <a:pt x="27940" y="162560"/>
                    <a:pt x="16510" y="147320"/>
                  </a:cubicBezTo>
                  <a:cubicBezTo>
                    <a:pt x="6350" y="132080"/>
                    <a:pt x="0" y="106680"/>
                    <a:pt x="1270" y="87630"/>
                  </a:cubicBezTo>
                  <a:cubicBezTo>
                    <a:pt x="3810" y="68580"/>
                    <a:pt x="17780" y="44450"/>
                    <a:pt x="30480" y="33020"/>
                  </a:cubicBezTo>
                  <a:cubicBezTo>
                    <a:pt x="40640" y="21590"/>
                    <a:pt x="54610" y="16510"/>
                    <a:pt x="67310" y="12700"/>
                  </a:cubicBezTo>
                  <a:cubicBezTo>
                    <a:pt x="80010" y="10160"/>
                    <a:pt x="88900" y="11430"/>
                    <a:pt x="109220" y="12700"/>
                  </a:cubicBezTo>
                  <a:cubicBezTo>
                    <a:pt x="161290" y="16510"/>
                    <a:pt x="299720" y="38100"/>
                    <a:pt x="393700" y="59690"/>
                  </a:cubicBezTo>
                  <a:cubicBezTo>
                    <a:pt x="487680" y="80010"/>
                    <a:pt x="609600" y="118110"/>
                    <a:pt x="675640" y="138430"/>
                  </a:cubicBezTo>
                  <a:cubicBezTo>
                    <a:pt x="709930" y="149860"/>
                    <a:pt x="723900" y="151130"/>
                    <a:pt x="754380" y="167640"/>
                  </a:cubicBezTo>
                  <a:cubicBezTo>
                    <a:pt x="802640" y="193040"/>
                    <a:pt x="869950" y="242570"/>
                    <a:pt x="930910" y="292100"/>
                  </a:cubicBezTo>
                  <a:cubicBezTo>
                    <a:pt x="1003300" y="350520"/>
                    <a:pt x="1094740" y="425450"/>
                    <a:pt x="1156970" y="499110"/>
                  </a:cubicBezTo>
                  <a:cubicBezTo>
                    <a:pt x="1212850" y="565150"/>
                    <a:pt x="1259840" y="640080"/>
                    <a:pt x="1290320" y="707390"/>
                  </a:cubicBezTo>
                  <a:cubicBezTo>
                    <a:pt x="1314450" y="763270"/>
                    <a:pt x="1323340" y="815340"/>
                    <a:pt x="1333500" y="872490"/>
                  </a:cubicBezTo>
                  <a:cubicBezTo>
                    <a:pt x="1346200" y="930910"/>
                    <a:pt x="1353820" y="984250"/>
                    <a:pt x="1357630" y="1051560"/>
                  </a:cubicBezTo>
                  <a:cubicBezTo>
                    <a:pt x="1363980" y="1137920"/>
                    <a:pt x="1362710" y="1282700"/>
                    <a:pt x="1355090" y="1351280"/>
                  </a:cubicBezTo>
                  <a:cubicBezTo>
                    <a:pt x="1351280" y="1388110"/>
                    <a:pt x="1350010" y="1400810"/>
                    <a:pt x="1337310" y="1433830"/>
                  </a:cubicBezTo>
                  <a:cubicBezTo>
                    <a:pt x="1313180" y="1493520"/>
                    <a:pt x="1253490" y="1595120"/>
                    <a:pt x="1196340" y="1666240"/>
                  </a:cubicBezTo>
                  <a:cubicBezTo>
                    <a:pt x="1135380" y="1741170"/>
                    <a:pt x="1062990" y="1811020"/>
                    <a:pt x="976630" y="1871980"/>
                  </a:cubicBezTo>
                  <a:cubicBezTo>
                    <a:pt x="878840" y="1939290"/>
                    <a:pt x="730250" y="2007870"/>
                    <a:pt x="631190" y="2043430"/>
                  </a:cubicBezTo>
                  <a:cubicBezTo>
                    <a:pt x="561340" y="2067560"/>
                    <a:pt x="510540" y="2075180"/>
                    <a:pt x="445770" y="2084070"/>
                  </a:cubicBezTo>
                  <a:cubicBezTo>
                    <a:pt x="375920" y="2091690"/>
                    <a:pt x="276860" y="2078990"/>
                    <a:pt x="226060" y="2090420"/>
                  </a:cubicBezTo>
                  <a:cubicBezTo>
                    <a:pt x="195580" y="2098040"/>
                    <a:pt x="176530" y="2118360"/>
                    <a:pt x="158750" y="2122170"/>
                  </a:cubicBezTo>
                  <a:cubicBezTo>
                    <a:pt x="146050" y="2124710"/>
                    <a:pt x="137160" y="2123440"/>
                    <a:pt x="127000" y="2120900"/>
                  </a:cubicBezTo>
                  <a:cubicBezTo>
                    <a:pt x="116840" y="2118360"/>
                    <a:pt x="106680" y="2114550"/>
                    <a:pt x="99060" y="2105660"/>
                  </a:cubicBezTo>
                  <a:cubicBezTo>
                    <a:pt x="90170" y="2096770"/>
                    <a:pt x="80010" y="2078990"/>
                    <a:pt x="78740" y="2065020"/>
                  </a:cubicBezTo>
                  <a:cubicBezTo>
                    <a:pt x="77470" y="2049780"/>
                    <a:pt x="83820" y="2030730"/>
                    <a:pt x="90170" y="2019300"/>
                  </a:cubicBezTo>
                  <a:cubicBezTo>
                    <a:pt x="96520" y="2010410"/>
                    <a:pt x="114300" y="1998980"/>
                    <a:pt x="114300" y="1998980"/>
                  </a:cubicBezTo>
                </a:path>
              </a:pathLst>
            </a:custGeom>
            <a:solidFill>
              <a:srgbClr val="E7191F"/>
            </a:solidFill>
            <a:ln cap="sq">
              <a:noFill/>
              <a:prstDash val="solid"/>
              <a:miter/>
            </a:ln>
          </p:spPr>
        </p:sp>
      </p:grpSp>
      <p:grpSp>
        <p:nvGrpSpPr>
          <p:cNvPr name="Group 26" id="26"/>
          <p:cNvGrpSpPr/>
          <p:nvPr/>
        </p:nvGrpSpPr>
        <p:grpSpPr>
          <a:xfrm rot="0">
            <a:off x="15380018" y="6558915"/>
            <a:ext cx="483870" cy="261938"/>
            <a:chOff x="0" y="0"/>
            <a:chExt cx="645160" cy="349250"/>
          </a:xfrm>
        </p:grpSpPr>
        <p:sp>
          <p:nvSpPr>
            <p:cNvPr name="Freeform 27" id="27"/>
            <p:cNvSpPr/>
            <p:nvPr/>
          </p:nvSpPr>
          <p:spPr>
            <a:xfrm flipH="false" flipV="false" rot="0">
              <a:off x="46990" y="45720"/>
              <a:ext cx="549910" cy="259080"/>
            </a:xfrm>
            <a:custGeom>
              <a:avLst/>
              <a:gdLst/>
              <a:ahLst/>
              <a:cxnLst/>
              <a:rect r="r" b="b" t="t" l="l"/>
              <a:pathLst>
                <a:path h="259080" w="549910">
                  <a:moveTo>
                    <a:pt x="86360" y="5080"/>
                  </a:moveTo>
                  <a:cubicBezTo>
                    <a:pt x="408940" y="115570"/>
                    <a:pt x="478790" y="107950"/>
                    <a:pt x="511810" y="128270"/>
                  </a:cubicBezTo>
                  <a:cubicBezTo>
                    <a:pt x="530860" y="140970"/>
                    <a:pt x="543560" y="162560"/>
                    <a:pt x="546100" y="179070"/>
                  </a:cubicBezTo>
                  <a:cubicBezTo>
                    <a:pt x="549910" y="193040"/>
                    <a:pt x="546100" y="208280"/>
                    <a:pt x="538480" y="219710"/>
                  </a:cubicBezTo>
                  <a:cubicBezTo>
                    <a:pt x="528320" y="233680"/>
                    <a:pt x="502920" y="250190"/>
                    <a:pt x="486410" y="252730"/>
                  </a:cubicBezTo>
                  <a:cubicBezTo>
                    <a:pt x="472440" y="254000"/>
                    <a:pt x="457200" y="250190"/>
                    <a:pt x="445770" y="241300"/>
                  </a:cubicBezTo>
                  <a:cubicBezTo>
                    <a:pt x="431800" y="231140"/>
                    <a:pt x="417830" y="204470"/>
                    <a:pt x="416560" y="187960"/>
                  </a:cubicBezTo>
                  <a:cubicBezTo>
                    <a:pt x="415290" y="173990"/>
                    <a:pt x="421640" y="158750"/>
                    <a:pt x="429260" y="148590"/>
                  </a:cubicBezTo>
                  <a:cubicBezTo>
                    <a:pt x="436880" y="137160"/>
                    <a:pt x="449580" y="127000"/>
                    <a:pt x="463550" y="124460"/>
                  </a:cubicBezTo>
                  <a:cubicBezTo>
                    <a:pt x="480060" y="120650"/>
                    <a:pt x="509270" y="127000"/>
                    <a:pt x="523240" y="137160"/>
                  </a:cubicBezTo>
                  <a:cubicBezTo>
                    <a:pt x="534670" y="144780"/>
                    <a:pt x="542290" y="158750"/>
                    <a:pt x="544830" y="172720"/>
                  </a:cubicBezTo>
                  <a:cubicBezTo>
                    <a:pt x="548640" y="185420"/>
                    <a:pt x="548640" y="201930"/>
                    <a:pt x="541020" y="213360"/>
                  </a:cubicBezTo>
                  <a:cubicBezTo>
                    <a:pt x="533400" y="228600"/>
                    <a:pt x="513080" y="246380"/>
                    <a:pt x="492760" y="251460"/>
                  </a:cubicBezTo>
                  <a:cubicBezTo>
                    <a:pt x="466090" y="259080"/>
                    <a:pt x="433070" y="247650"/>
                    <a:pt x="388620" y="237490"/>
                  </a:cubicBezTo>
                  <a:cubicBezTo>
                    <a:pt x="306070" y="218440"/>
                    <a:pt x="96520" y="153670"/>
                    <a:pt x="43180" y="123190"/>
                  </a:cubicBezTo>
                  <a:cubicBezTo>
                    <a:pt x="24130" y="113030"/>
                    <a:pt x="16510" y="106680"/>
                    <a:pt x="10160" y="93980"/>
                  </a:cubicBezTo>
                  <a:cubicBezTo>
                    <a:pt x="2540" y="82550"/>
                    <a:pt x="0" y="63500"/>
                    <a:pt x="3810" y="50800"/>
                  </a:cubicBezTo>
                  <a:cubicBezTo>
                    <a:pt x="8890" y="34290"/>
                    <a:pt x="26670" y="12700"/>
                    <a:pt x="41910" y="6350"/>
                  </a:cubicBezTo>
                  <a:cubicBezTo>
                    <a:pt x="54610" y="0"/>
                    <a:pt x="86360" y="5080"/>
                    <a:pt x="86360" y="5080"/>
                  </a:cubicBezTo>
                </a:path>
              </a:pathLst>
            </a:custGeom>
            <a:solidFill>
              <a:srgbClr val="E7191F"/>
            </a:solidFill>
            <a:ln cap="sq">
              <a:noFill/>
              <a:prstDash val="solid"/>
              <a:miter/>
            </a:ln>
          </p:spPr>
        </p:sp>
      </p:grpSp>
      <p:grpSp>
        <p:nvGrpSpPr>
          <p:cNvPr name="Group 28" id="28"/>
          <p:cNvGrpSpPr/>
          <p:nvPr/>
        </p:nvGrpSpPr>
        <p:grpSpPr>
          <a:xfrm rot="0">
            <a:off x="15397162" y="6350318"/>
            <a:ext cx="302895" cy="318135"/>
            <a:chOff x="0" y="0"/>
            <a:chExt cx="403860" cy="424180"/>
          </a:xfrm>
        </p:grpSpPr>
        <p:sp>
          <p:nvSpPr>
            <p:cNvPr name="Freeform 29" id="29"/>
            <p:cNvSpPr/>
            <p:nvPr/>
          </p:nvSpPr>
          <p:spPr>
            <a:xfrm flipH="false" flipV="false" rot="0">
              <a:off x="50800" y="48260"/>
              <a:ext cx="303530" cy="331470"/>
            </a:xfrm>
            <a:custGeom>
              <a:avLst/>
              <a:gdLst/>
              <a:ahLst/>
              <a:cxnLst/>
              <a:rect r="r" b="b" t="t" l="l"/>
              <a:pathLst>
                <a:path h="331470" w="303530">
                  <a:moveTo>
                    <a:pt x="7620" y="238760"/>
                  </a:moveTo>
                  <a:cubicBezTo>
                    <a:pt x="113030" y="76200"/>
                    <a:pt x="175260" y="20320"/>
                    <a:pt x="208280" y="6350"/>
                  </a:cubicBezTo>
                  <a:cubicBezTo>
                    <a:pt x="226060" y="0"/>
                    <a:pt x="238760" y="0"/>
                    <a:pt x="252730" y="3810"/>
                  </a:cubicBezTo>
                  <a:cubicBezTo>
                    <a:pt x="265430" y="7620"/>
                    <a:pt x="280670" y="17780"/>
                    <a:pt x="288290" y="29210"/>
                  </a:cubicBezTo>
                  <a:cubicBezTo>
                    <a:pt x="297180" y="39370"/>
                    <a:pt x="302260" y="55880"/>
                    <a:pt x="302260" y="69850"/>
                  </a:cubicBezTo>
                  <a:cubicBezTo>
                    <a:pt x="302260" y="83820"/>
                    <a:pt x="297180" y="100330"/>
                    <a:pt x="288290" y="111760"/>
                  </a:cubicBezTo>
                  <a:cubicBezTo>
                    <a:pt x="280670" y="123190"/>
                    <a:pt x="266700" y="133350"/>
                    <a:pt x="252730" y="135890"/>
                  </a:cubicBezTo>
                  <a:cubicBezTo>
                    <a:pt x="234950" y="139700"/>
                    <a:pt x="204470" y="134620"/>
                    <a:pt x="189230" y="121920"/>
                  </a:cubicBezTo>
                  <a:cubicBezTo>
                    <a:pt x="175260" y="110490"/>
                    <a:pt x="163830" y="81280"/>
                    <a:pt x="166370" y="62230"/>
                  </a:cubicBezTo>
                  <a:cubicBezTo>
                    <a:pt x="167640" y="44450"/>
                    <a:pt x="186690" y="19050"/>
                    <a:pt x="201930" y="10160"/>
                  </a:cubicBezTo>
                  <a:cubicBezTo>
                    <a:pt x="214630" y="1270"/>
                    <a:pt x="231140" y="0"/>
                    <a:pt x="245110" y="2540"/>
                  </a:cubicBezTo>
                  <a:cubicBezTo>
                    <a:pt x="259080" y="5080"/>
                    <a:pt x="274320" y="12700"/>
                    <a:pt x="284480" y="22860"/>
                  </a:cubicBezTo>
                  <a:cubicBezTo>
                    <a:pt x="293370" y="33020"/>
                    <a:pt x="300990" y="49530"/>
                    <a:pt x="302260" y="62230"/>
                  </a:cubicBezTo>
                  <a:cubicBezTo>
                    <a:pt x="303530" y="76200"/>
                    <a:pt x="302260" y="88900"/>
                    <a:pt x="293370" y="105410"/>
                  </a:cubicBezTo>
                  <a:cubicBezTo>
                    <a:pt x="273050" y="139700"/>
                    <a:pt x="184150" y="198120"/>
                    <a:pt x="147320" y="238760"/>
                  </a:cubicBezTo>
                  <a:cubicBezTo>
                    <a:pt x="120650" y="269240"/>
                    <a:pt x="107950" y="312420"/>
                    <a:pt x="85090" y="323850"/>
                  </a:cubicBezTo>
                  <a:cubicBezTo>
                    <a:pt x="71120" y="331470"/>
                    <a:pt x="53340" y="327660"/>
                    <a:pt x="41910" y="325120"/>
                  </a:cubicBezTo>
                  <a:cubicBezTo>
                    <a:pt x="31750" y="321310"/>
                    <a:pt x="22860" y="316230"/>
                    <a:pt x="16510" y="308610"/>
                  </a:cubicBezTo>
                  <a:cubicBezTo>
                    <a:pt x="8890" y="298450"/>
                    <a:pt x="1270" y="280670"/>
                    <a:pt x="0" y="267970"/>
                  </a:cubicBezTo>
                  <a:cubicBezTo>
                    <a:pt x="0" y="257810"/>
                    <a:pt x="7620" y="238760"/>
                    <a:pt x="7620" y="238760"/>
                  </a:cubicBezTo>
                </a:path>
              </a:pathLst>
            </a:custGeom>
            <a:solidFill>
              <a:srgbClr val="E7191F"/>
            </a:solidFill>
            <a:ln cap="sq">
              <a:noFill/>
              <a:prstDash val="solid"/>
              <a:miter/>
            </a:ln>
          </p:spPr>
        </p:sp>
      </p:grpSp>
      <p:grpSp>
        <p:nvGrpSpPr>
          <p:cNvPr name="Group 30" id="30"/>
          <p:cNvGrpSpPr/>
          <p:nvPr/>
        </p:nvGrpSpPr>
        <p:grpSpPr>
          <a:xfrm rot="0">
            <a:off x="7410450" y="7147560"/>
            <a:ext cx="1219200" cy="224790"/>
            <a:chOff x="0" y="0"/>
            <a:chExt cx="1625600" cy="299720"/>
          </a:xfrm>
        </p:grpSpPr>
        <p:sp>
          <p:nvSpPr>
            <p:cNvPr name="Freeform 31" id="31"/>
            <p:cNvSpPr/>
            <p:nvPr/>
          </p:nvSpPr>
          <p:spPr>
            <a:xfrm flipH="false" flipV="false" rot="0">
              <a:off x="49530" y="48260"/>
              <a:ext cx="1526540" cy="204470"/>
            </a:xfrm>
            <a:custGeom>
              <a:avLst/>
              <a:gdLst/>
              <a:ahLst/>
              <a:cxnLst/>
              <a:rect r="r" b="b" t="t" l="l"/>
              <a:pathLst>
                <a:path h="204470" w="1526540">
                  <a:moveTo>
                    <a:pt x="66040" y="45720"/>
                  </a:moveTo>
                  <a:cubicBezTo>
                    <a:pt x="350520" y="59690"/>
                    <a:pt x="358140" y="45720"/>
                    <a:pt x="402590" y="39370"/>
                  </a:cubicBezTo>
                  <a:cubicBezTo>
                    <a:pt x="519430" y="22860"/>
                    <a:pt x="935990" y="44450"/>
                    <a:pt x="1052830" y="27940"/>
                  </a:cubicBezTo>
                  <a:cubicBezTo>
                    <a:pt x="1097280" y="22860"/>
                    <a:pt x="1111250" y="8890"/>
                    <a:pt x="1143000" y="5080"/>
                  </a:cubicBezTo>
                  <a:cubicBezTo>
                    <a:pt x="1176020" y="0"/>
                    <a:pt x="1205230" y="0"/>
                    <a:pt x="1245870" y="2540"/>
                  </a:cubicBezTo>
                  <a:cubicBezTo>
                    <a:pt x="1301750" y="5080"/>
                    <a:pt x="1403350" y="15240"/>
                    <a:pt x="1446530" y="26670"/>
                  </a:cubicBezTo>
                  <a:cubicBezTo>
                    <a:pt x="1469390" y="33020"/>
                    <a:pt x="1483360" y="36830"/>
                    <a:pt x="1496060" y="48260"/>
                  </a:cubicBezTo>
                  <a:cubicBezTo>
                    <a:pt x="1510030" y="58420"/>
                    <a:pt x="1520190" y="77470"/>
                    <a:pt x="1524000" y="95250"/>
                  </a:cubicBezTo>
                  <a:cubicBezTo>
                    <a:pt x="1526540" y="111760"/>
                    <a:pt x="1525270" y="133350"/>
                    <a:pt x="1516380" y="148590"/>
                  </a:cubicBezTo>
                  <a:cubicBezTo>
                    <a:pt x="1504950" y="167640"/>
                    <a:pt x="1475740" y="191770"/>
                    <a:pt x="1451610" y="195580"/>
                  </a:cubicBezTo>
                  <a:cubicBezTo>
                    <a:pt x="1428750" y="198120"/>
                    <a:pt x="1393190" y="185420"/>
                    <a:pt x="1377950" y="167640"/>
                  </a:cubicBezTo>
                  <a:cubicBezTo>
                    <a:pt x="1361440" y="151130"/>
                    <a:pt x="1352550" y="113030"/>
                    <a:pt x="1357630" y="91440"/>
                  </a:cubicBezTo>
                  <a:cubicBezTo>
                    <a:pt x="1363980" y="68580"/>
                    <a:pt x="1389380" y="39370"/>
                    <a:pt x="1410970" y="31750"/>
                  </a:cubicBezTo>
                  <a:cubicBezTo>
                    <a:pt x="1432560" y="22860"/>
                    <a:pt x="1470660" y="27940"/>
                    <a:pt x="1489710" y="41910"/>
                  </a:cubicBezTo>
                  <a:cubicBezTo>
                    <a:pt x="1508760" y="55880"/>
                    <a:pt x="1524000" y="91440"/>
                    <a:pt x="1525270" y="113030"/>
                  </a:cubicBezTo>
                  <a:cubicBezTo>
                    <a:pt x="1526540" y="130810"/>
                    <a:pt x="1517650" y="149860"/>
                    <a:pt x="1506220" y="163830"/>
                  </a:cubicBezTo>
                  <a:cubicBezTo>
                    <a:pt x="1496060" y="177800"/>
                    <a:pt x="1483360" y="187960"/>
                    <a:pt x="1460500" y="193040"/>
                  </a:cubicBezTo>
                  <a:cubicBezTo>
                    <a:pt x="1413510" y="204470"/>
                    <a:pt x="1289050" y="168910"/>
                    <a:pt x="1216660" y="171450"/>
                  </a:cubicBezTo>
                  <a:cubicBezTo>
                    <a:pt x="1156970" y="172720"/>
                    <a:pt x="1126490" y="189230"/>
                    <a:pt x="1055370" y="194310"/>
                  </a:cubicBezTo>
                  <a:cubicBezTo>
                    <a:pt x="919480" y="203200"/>
                    <a:pt x="596900" y="181610"/>
                    <a:pt x="453390" y="186690"/>
                  </a:cubicBezTo>
                  <a:cubicBezTo>
                    <a:pt x="372110" y="189230"/>
                    <a:pt x="328930" y="201930"/>
                    <a:pt x="262890" y="200660"/>
                  </a:cubicBezTo>
                  <a:cubicBezTo>
                    <a:pt x="194310" y="198120"/>
                    <a:pt x="87630" y="186690"/>
                    <a:pt x="50800" y="175260"/>
                  </a:cubicBezTo>
                  <a:cubicBezTo>
                    <a:pt x="36830" y="170180"/>
                    <a:pt x="30480" y="167640"/>
                    <a:pt x="22860" y="160020"/>
                  </a:cubicBezTo>
                  <a:cubicBezTo>
                    <a:pt x="13970" y="151130"/>
                    <a:pt x="3810" y="132080"/>
                    <a:pt x="1270" y="119380"/>
                  </a:cubicBezTo>
                  <a:cubicBezTo>
                    <a:pt x="0" y="107950"/>
                    <a:pt x="1270" y="97790"/>
                    <a:pt x="5080" y="87630"/>
                  </a:cubicBezTo>
                  <a:cubicBezTo>
                    <a:pt x="11430" y="76200"/>
                    <a:pt x="25400" y="59690"/>
                    <a:pt x="35560" y="53340"/>
                  </a:cubicBezTo>
                  <a:cubicBezTo>
                    <a:pt x="45720" y="46990"/>
                    <a:pt x="66040" y="45720"/>
                    <a:pt x="66040" y="45720"/>
                  </a:cubicBezTo>
                </a:path>
              </a:pathLst>
            </a:custGeom>
            <a:solidFill>
              <a:srgbClr val="E7191F"/>
            </a:solidFill>
            <a:ln cap="sq">
              <a:noFill/>
              <a:prstDash val="solid"/>
              <a:miter/>
            </a:ln>
          </p:spPr>
        </p:sp>
      </p:grpSp>
      <p:grpSp>
        <p:nvGrpSpPr>
          <p:cNvPr name="Group 32" id="32"/>
          <p:cNvGrpSpPr/>
          <p:nvPr/>
        </p:nvGrpSpPr>
        <p:grpSpPr>
          <a:xfrm rot="0">
            <a:off x="7413307" y="7221855"/>
            <a:ext cx="374332" cy="261938"/>
            <a:chOff x="0" y="0"/>
            <a:chExt cx="499110" cy="349250"/>
          </a:xfrm>
        </p:grpSpPr>
        <p:sp>
          <p:nvSpPr>
            <p:cNvPr name="Freeform 33" id="33"/>
            <p:cNvSpPr/>
            <p:nvPr/>
          </p:nvSpPr>
          <p:spPr>
            <a:xfrm flipH="false" flipV="false" rot="0">
              <a:off x="49530" y="46990"/>
              <a:ext cx="398780" cy="251460"/>
            </a:xfrm>
            <a:custGeom>
              <a:avLst/>
              <a:gdLst/>
              <a:ahLst/>
              <a:cxnLst/>
              <a:rect r="r" b="b" t="t" l="l"/>
              <a:pathLst>
                <a:path h="251460" w="398780">
                  <a:moveTo>
                    <a:pt x="87630" y="5080"/>
                  </a:moveTo>
                  <a:cubicBezTo>
                    <a:pt x="394970" y="157480"/>
                    <a:pt x="398780" y="179070"/>
                    <a:pt x="397510" y="195580"/>
                  </a:cubicBezTo>
                  <a:cubicBezTo>
                    <a:pt x="396240" y="209550"/>
                    <a:pt x="387350" y="223520"/>
                    <a:pt x="377190" y="232410"/>
                  </a:cubicBezTo>
                  <a:cubicBezTo>
                    <a:pt x="368300" y="241300"/>
                    <a:pt x="353060" y="250190"/>
                    <a:pt x="339090" y="250190"/>
                  </a:cubicBezTo>
                  <a:cubicBezTo>
                    <a:pt x="322580" y="250190"/>
                    <a:pt x="294640" y="238760"/>
                    <a:pt x="281940" y="227330"/>
                  </a:cubicBezTo>
                  <a:cubicBezTo>
                    <a:pt x="273050" y="217170"/>
                    <a:pt x="267970" y="201930"/>
                    <a:pt x="266700" y="187960"/>
                  </a:cubicBezTo>
                  <a:cubicBezTo>
                    <a:pt x="266700" y="175260"/>
                    <a:pt x="269240" y="158750"/>
                    <a:pt x="278130" y="147320"/>
                  </a:cubicBezTo>
                  <a:cubicBezTo>
                    <a:pt x="289560" y="134620"/>
                    <a:pt x="316230" y="120650"/>
                    <a:pt x="332740" y="119380"/>
                  </a:cubicBezTo>
                  <a:cubicBezTo>
                    <a:pt x="346710" y="118110"/>
                    <a:pt x="361950" y="124460"/>
                    <a:pt x="372110" y="133350"/>
                  </a:cubicBezTo>
                  <a:cubicBezTo>
                    <a:pt x="383540" y="140970"/>
                    <a:pt x="393700" y="153670"/>
                    <a:pt x="396240" y="167640"/>
                  </a:cubicBezTo>
                  <a:cubicBezTo>
                    <a:pt x="398780" y="184150"/>
                    <a:pt x="392430" y="213360"/>
                    <a:pt x="382270" y="227330"/>
                  </a:cubicBezTo>
                  <a:cubicBezTo>
                    <a:pt x="374650" y="238760"/>
                    <a:pt x="359410" y="246380"/>
                    <a:pt x="346710" y="248920"/>
                  </a:cubicBezTo>
                  <a:cubicBezTo>
                    <a:pt x="334010" y="251460"/>
                    <a:pt x="323850" y="250190"/>
                    <a:pt x="304800" y="243840"/>
                  </a:cubicBezTo>
                  <a:cubicBezTo>
                    <a:pt x="250190" y="228600"/>
                    <a:pt x="49530" y="142240"/>
                    <a:pt x="15240" y="101600"/>
                  </a:cubicBezTo>
                  <a:cubicBezTo>
                    <a:pt x="2540" y="86360"/>
                    <a:pt x="0" y="73660"/>
                    <a:pt x="1270" y="59690"/>
                  </a:cubicBezTo>
                  <a:cubicBezTo>
                    <a:pt x="1270" y="45720"/>
                    <a:pt x="10160" y="29210"/>
                    <a:pt x="17780" y="19050"/>
                  </a:cubicBezTo>
                  <a:cubicBezTo>
                    <a:pt x="25400" y="11430"/>
                    <a:pt x="33020" y="6350"/>
                    <a:pt x="43180" y="3810"/>
                  </a:cubicBezTo>
                  <a:cubicBezTo>
                    <a:pt x="55880" y="0"/>
                    <a:pt x="87630" y="5080"/>
                    <a:pt x="87630" y="5080"/>
                  </a:cubicBezTo>
                </a:path>
              </a:pathLst>
            </a:custGeom>
            <a:solidFill>
              <a:srgbClr val="E7191F"/>
            </a:solidFill>
            <a:ln cap="sq">
              <a:noFill/>
              <a:prstDash val="solid"/>
              <a:miter/>
            </a:ln>
          </p:spPr>
        </p:sp>
      </p:grpSp>
      <p:grpSp>
        <p:nvGrpSpPr>
          <p:cNvPr name="Group 34" id="34"/>
          <p:cNvGrpSpPr/>
          <p:nvPr/>
        </p:nvGrpSpPr>
        <p:grpSpPr>
          <a:xfrm rot="0">
            <a:off x="7396162" y="7088505"/>
            <a:ext cx="372428" cy="261938"/>
            <a:chOff x="0" y="0"/>
            <a:chExt cx="496570" cy="349250"/>
          </a:xfrm>
        </p:grpSpPr>
        <p:sp>
          <p:nvSpPr>
            <p:cNvPr name="Freeform 35" id="35"/>
            <p:cNvSpPr/>
            <p:nvPr/>
          </p:nvSpPr>
          <p:spPr>
            <a:xfrm flipH="false" flipV="false" rot="0">
              <a:off x="48260" y="48260"/>
              <a:ext cx="400050" cy="251460"/>
            </a:xfrm>
            <a:custGeom>
              <a:avLst/>
              <a:gdLst/>
              <a:ahLst/>
              <a:cxnLst/>
              <a:rect r="r" b="b" t="t" l="l"/>
              <a:pathLst>
                <a:path h="251460" w="400050">
                  <a:moveTo>
                    <a:pt x="38100" y="134620"/>
                  </a:moveTo>
                  <a:cubicBezTo>
                    <a:pt x="344170" y="0"/>
                    <a:pt x="354330" y="5080"/>
                    <a:pt x="365760" y="11430"/>
                  </a:cubicBezTo>
                  <a:cubicBezTo>
                    <a:pt x="377190" y="17780"/>
                    <a:pt x="387350" y="30480"/>
                    <a:pt x="392430" y="43180"/>
                  </a:cubicBezTo>
                  <a:cubicBezTo>
                    <a:pt x="397510" y="54610"/>
                    <a:pt x="400050" y="71120"/>
                    <a:pt x="394970" y="83820"/>
                  </a:cubicBezTo>
                  <a:cubicBezTo>
                    <a:pt x="388620" y="100330"/>
                    <a:pt x="370840" y="123190"/>
                    <a:pt x="353060" y="128270"/>
                  </a:cubicBezTo>
                  <a:cubicBezTo>
                    <a:pt x="336550" y="134620"/>
                    <a:pt x="307340" y="129540"/>
                    <a:pt x="293370" y="119380"/>
                  </a:cubicBezTo>
                  <a:cubicBezTo>
                    <a:pt x="279400" y="107950"/>
                    <a:pt x="266700" y="81280"/>
                    <a:pt x="267970" y="63500"/>
                  </a:cubicBezTo>
                  <a:cubicBezTo>
                    <a:pt x="267970" y="45720"/>
                    <a:pt x="283210" y="20320"/>
                    <a:pt x="298450" y="11430"/>
                  </a:cubicBezTo>
                  <a:cubicBezTo>
                    <a:pt x="313690" y="2540"/>
                    <a:pt x="342900" y="0"/>
                    <a:pt x="359410" y="7620"/>
                  </a:cubicBezTo>
                  <a:cubicBezTo>
                    <a:pt x="375920" y="15240"/>
                    <a:pt x="393700" y="38100"/>
                    <a:pt x="396240" y="55880"/>
                  </a:cubicBezTo>
                  <a:cubicBezTo>
                    <a:pt x="398780" y="73660"/>
                    <a:pt x="393700" y="95250"/>
                    <a:pt x="377190" y="114300"/>
                  </a:cubicBezTo>
                  <a:cubicBezTo>
                    <a:pt x="346710" y="147320"/>
                    <a:pt x="241300" y="180340"/>
                    <a:pt x="185420" y="204470"/>
                  </a:cubicBezTo>
                  <a:cubicBezTo>
                    <a:pt x="143510" y="222250"/>
                    <a:pt x="101600" y="246380"/>
                    <a:pt x="72390" y="248920"/>
                  </a:cubicBezTo>
                  <a:cubicBezTo>
                    <a:pt x="54610" y="251460"/>
                    <a:pt x="41910" y="248920"/>
                    <a:pt x="30480" y="241300"/>
                  </a:cubicBezTo>
                  <a:cubicBezTo>
                    <a:pt x="17780" y="231140"/>
                    <a:pt x="3810" y="208280"/>
                    <a:pt x="2540" y="191770"/>
                  </a:cubicBezTo>
                  <a:cubicBezTo>
                    <a:pt x="0" y="179070"/>
                    <a:pt x="8890" y="161290"/>
                    <a:pt x="15240" y="151130"/>
                  </a:cubicBezTo>
                  <a:cubicBezTo>
                    <a:pt x="21590" y="143510"/>
                    <a:pt x="38100" y="134620"/>
                    <a:pt x="38100" y="134620"/>
                  </a:cubicBezTo>
                </a:path>
              </a:pathLst>
            </a:custGeom>
            <a:solidFill>
              <a:srgbClr val="E7191F"/>
            </a:solidFill>
            <a:ln cap="sq">
              <a:noFill/>
              <a:prstDash val="solid"/>
              <a:miter/>
            </a:ln>
          </p:spPr>
        </p:sp>
      </p:grpSp>
      <p:grpSp>
        <p:nvGrpSpPr>
          <p:cNvPr name="Group 36" id="36"/>
          <p:cNvGrpSpPr/>
          <p:nvPr/>
        </p:nvGrpSpPr>
        <p:grpSpPr>
          <a:xfrm rot="0">
            <a:off x="7506653" y="7201853"/>
            <a:ext cx="280035" cy="244792"/>
            <a:chOff x="0" y="0"/>
            <a:chExt cx="373380" cy="326390"/>
          </a:xfrm>
        </p:grpSpPr>
        <p:sp>
          <p:nvSpPr>
            <p:cNvPr name="Freeform 37" id="37"/>
            <p:cNvSpPr/>
            <p:nvPr/>
          </p:nvSpPr>
          <p:spPr>
            <a:xfrm flipH="false" flipV="false" rot="0">
              <a:off x="48260" y="50800"/>
              <a:ext cx="276860" cy="226060"/>
            </a:xfrm>
            <a:custGeom>
              <a:avLst/>
              <a:gdLst/>
              <a:ahLst/>
              <a:cxnLst/>
              <a:rect r="r" b="b" t="t" l="l"/>
              <a:pathLst>
                <a:path h="226060" w="276860">
                  <a:moveTo>
                    <a:pt x="93980" y="8890"/>
                  </a:moveTo>
                  <a:cubicBezTo>
                    <a:pt x="261620" y="118110"/>
                    <a:pt x="269240" y="127000"/>
                    <a:pt x="273050" y="139700"/>
                  </a:cubicBezTo>
                  <a:cubicBezTo>
                    <a:pt x="276860" y="152400"/>
                    <a:pt x="275590" y="168910"/>
                    <a:pt x="271780" y="181610"/>
                  </a:cubicBezTo>
                  <a:cubicBezTo>
                    <a:pt x="266700" y="194310"/>
                    <a:pt x="255270" y="207010"/>
                    <a:pt x="245110" y="214630"/>
                  </a:cubicBezTo>
                  <a:cubicBezTo>
                    <a:pt x="233680" y="222250"/>
                    <a:pt x="217170" y="226060"/>
                    <a:pt x="203200" y="224790"/>
                  </a:cubicBezTo>
                  <a:cubicBezTo>
                    <a:pt x="190500" y="223520"/>
                    <a:pt x="175260" y="218440"/>
                    <a:pt x="165100" y="207010"/>
                  </a:cubicBezTo>
                  <a:cubicBezTo>
                    <a:pt x="153670" y="195580"/>
                    <a:pt x="140970" y="167640"/>
                    <a:pt x="143510" y="149860"/>
                  </a:cubicBezTo>
                  <a:cubicBezTo>
                    <a:pt x="147320" y="130810"/>
                    <a:pt x="163830" y="107950"/>
                    <a:pt x="180340" y="99060"/>
                  </a:cubicBezTo>
                  <a:cubicBezTo>
                    <a:pt x="196850" y="91440"/>
                    <a:pt x="227330" y="93980"/>
                    <a:pt x="242570" y="101600"/>
                  </a:cubicBezTo>
                  <a:cubicBezTo>
                    <a:pt x="255270" y="107950"/>
                    <a:pt x="265430" y="120650"/>
                    <a:pt x="270510" y="133350"/>
                  </a:cubicBezTo>
                  <a:cubicBezTo>
                    <a:pt x="275590" y="144780"/>
                    <a:pt x="276860" y="162560"/>
                    <a:pt x="273050" y="175260"/>
                  </a:cubicBezTo>
                  <a:cubicBezTo>
                    <a:pt x="270510" y="187960"/>
                    <a:pt x="260350" y="201930"/>
                    <a:pt x="250190" y="210820"/>
                  </a:cubicBezTo>
                  <a:cubicBezTo>
                    <a:pt x="240030" y="218440"/>
                    <a:pt x="223520" y="224790"/>
                    <a:pt x="210820" y="224790"/>
                  </a:cubicBezTo>
                  <a:cubicBezTo>
                    <a:pt x="198120" y="224790"/>
                    <a:pt x="187960" y="220980"/>
                    <a:pt x="170180" y="212090"/>
                  </a:cubicBezTo>
                  <a:cubicBezTo>
                    <a:pt x="135890" y="194310"/>
                    <a:pt x="43180" y="128270"/>
                    <a:pt x="19050" y="104140"/>
                  </a:cubicBezTo>
                  <a:cubicBezTo>
                    <a:pt x="10160" y="93980"/>
                    <a:pt x="7620" y="87630"/>
                    <a:pt x="5080" y="78740"/>
                  </a:cubicBezTo>
                  <a:cubicBezTo>
                    <a:pt x="1270" y="69850"/>
                    <a:pt x="0" y="59690"/>
                    <a:pt x="2540" y="49530"/>
                  </a:cubicBezTo>
                  <a:cubicBezTo>
                    <a:pt x="5080" y="38100"/>
                    <a:pt x="13970" y="21590"/>
                    <a:pt x="25400" y="12700"/>
                  </a:cubicBezTo>
                  <a:cubicBezTo>
                    <a:pt x="35560" y="5080"/>
                    <a:pt x="53340" y="0"/>
                    <a:pt x="66040" y="0"/>
                  </a:cubicBezTo>
                  <a:cubicBezTo>
                    <a:pt x="76200" y="0"/>
                    <a:pt x="93980" y="8890"/>
                    <a:pt x="93980" y="8890"/>
                  </a:cubicBezTo>
                </a:path>
              </a:pathLst>
            </a:custGeom>
            <a:solidFill>
              <a:srgbClr val="E7191F"/>
            </a:solidFill>
            <a:ln cap="sq">
              <a:noFill/>
              <a:prstDash val="solid"/>
              <a:miter/>
            </a:ln>
          </p:spPr>
        </p:sp>
      </p:grpSp>
      <p:grpSp>
        <p:nvGrpSpPr>
          <p:cNvPr name="Group 38" id="38"/>
          <p:cNvGrpSpPr/>
          <p:nvPr/>
        </p:nvGrpSpPr>
        <p:grpSpPr>
          <a:xfrm rot="0">
            <a:off x="7599045" y="7145655"/>
            <a:ext cx="186690" cy="278130"/>
            <a:chOff x="0" y="0"/>
            <a:chExt cx="248920" cy="370840"/>
          </a:xfrm>
        </p:grpSpPr>
        <p:sp>
          <p:nvSpPr>
            <p:cNvPr name="Freeform 39" id="39"/>
            <p:cNvSpPr/>
            <p:nvPr/>
          </p:nvSpPr>
          <p:spPr>
            <a:xfrm flipH="false" flipV="false" rot="0">
              <a:off x="49530" y="46990"/>
              <a:ext cx="149860" cy="273050"/>
            </a:xfrm>
            <a:custGeom>
              <a:avLst/>
              <a:gdLst/>
              <a:ahLst/>
              <a:cxnLst/>
              <a:rect r="r" b="b" t="t" l="l"/>
              <a:pathLst>
                <a:path h="273050" w="149860">
                  <a:moveTo>
                    <a:pt x="1270" y="203200"/>
                  </a:moveTo>
                  <a:cubicBezTo>
                    <a:pt x="27940" y="38100"/>
                    <a:pt x="30480" y="27940"/>
                    <a:pt x="40640" y="19050"/>
                  </a:cubicBezTo>
                  <a:cubicBezTo>
                    <a:pt x="54610" y="8890"/>
                    <a:pt x="81280" y="0"/>
                    <a:pt x="99060" y="3810"/>
                  </a:cubicBezTo>
                  <a:cubicBezTo>
                    <a:pt x="115570" y="7620"/>
                    <a:pt x="137160" y="27940"/>
                    <a:pt x="144780" y="41910"/>
                  </a:cubicBezTo>
                  <a:cubicBezTo>
                    <a:pt x="149860" y="54610"/>
                    <a:pt x="149860" y="71120"/>
                    <a:pt x="146050" y="82550"/>
                  </a:cubicBezTo>
                  <a:cubicBezTo>
                    <a:pt x="143510" y="95250"/>
                    <a:pt x="134620" y="109220"/>
                    <a:pt x="123190" y="116840"/>
                  </a:cubicBezTo>
                  <a:cubicBezTo>
                    <a:pt x="109220" y="125730"/>
                    <a:pt x="80010" y="130810"/>
                    <a:pt x="64770" y="125730"/>
                  </a:cubicBezTo>
                  <a:cubicBezTo>
                    <a:pt x="50800" y="123190"/>
                    <a:pt x="39370" y="111760"/>
                    <a:pt x="31750" y="101600"/>
                  </a:cubicBezTo>
                  <a:cubicBezTo>
                    <a:pt x="25400" y="90170"/>
                    <a:pt x="19050" y="76200"/>
                    <a:pt x="21590" y="62230"/>
                  </a:cubicBezTo>
                  <a:cubicBezTo>
                    <a:pt x="24130" y="45720"/>
                    <a:pt x="36830" y="20320"/>
                    <a:pt x="52070" y="11430"/>
                  </a:cubicBezTo>
                  <a:cubicBezTo>
                    <a:pt x="67310" y="2540"/>
                    <a:pt x="96520" y="2540"/>
                    <a:pt x="111760" y="7620"/>
                  </a:cubicBezTo>
                  <a:cubicBezTo>
                    <a:pt x="124460" y="12700"/>
                    <a:pt x="135890" y="24130"/>
                    <a:pt x="140970" y="35560"/>
                  </a:cubicBezTo>
                  <a:cubicBezTo>
                    <a:pt x="147320" y="46990"/>
                    <a:pt x="148590" y="58420"/>
                    <a:pt x="148590" y="76200"/>
                  </a:cubicBezTo>
                  <a:cubicBezTo>
                    <a:pt x="147320" y="110490"/>
                    <a:pt x="130810" y="190500"/>
                    <a:pt x="119380" y="222250"/>
                  </a:cubicBezTo>
                  <a:cubicBezTo>
                    <a:pt x="113030" y="240030"/>
                    <a:pt x="107950" y="251460"/>
                    <a:pt x="97790" y="259080"/>
                  </a:cubicBezTo>
                  <a:cubicBezTo>
                    <a:pt x="87630" y="267970"/>
                    <a:pt x="69850" y="271780"/>
                    <a:pt x="58420" y="273050"/>
                  </a:cubicBezTo>
                  <a:cubicBezTo>
                    <a:pt x="48260" y="273050"/>
                    <a:pt x="38100" y="270510"/>
                    <a:pt x="30480" y="264160"/>
                  </a:cubicBezTo>
                  <a:cubicBezTo>
                    <a:pt x="20320" y="257810"/>
                    <a:pt x="8890" y="242570"/>
                    <a:pt x="3810" y="231140"/>
                  </a:cubicBezTo>
                  <a:cubicBezTo>
                    <a:pt x="0" y="222250"/>
                    <a:pt x="1270" y="203200"/>
                    <a:pt x="1270" y="203200"/>
                  </a:cubicBezTo>
                </a:path>
              </a:pathLst>
            </a:custGeom>
            <a:solidFill>
              <a:srgbClr val="E7191F"/>
            </a:solidFill>
            <a:ln cap="sq">
              <a:noFill/>
              <a:prstDash val="solid"/>
              <a:miter/>
            </a:ln>
          </p:spPr>
        </p:sp>
      </p:grpSp>
      <p:grpSp>
        <p:nvGrpSpPr>
          <p:cNvPr name="Group 40" id="40"/>
          <p:cNvGrpSpPr/>
          <p:nvPr/>
        </p:nvGrpSpPr>
        <p:grpSpPr>
          <a:xfrm rot="0">
            <a:off x="7603807" y="7149465"/>
            <a:ext cx="157162" cy="158115"/>
            <a:chOff x="0" y="0"/>
            <a:chExt cx="209550" cy="210820"/>
          </a:xfrm>
        </p:grpSpPr>
        <p:sp>
          <p:nvSpPr>
            <p:cNvPr name="Freeform 41" id="41"/>
            <p:cNvSpPr/>
            <p:nvPr/>
          </p:nvSpPr>
          <p:spPr>
            <a:xfrm flipH="false" flipV="false" rot="0">
              <a:off x="46990" y="50800"/>
              <a:ext cx="111760" cy="113030"/>
            </a:xfrm>
            <a:custGeom>
              <a:avLst/>
              <a:gdLst/>
              <a:ahLst/>
              <a:cxnLst/>
              <a:rect r="r" b="b" t="t" l="l"/>
              <a:pathLst>
                <a:path h="113030" w="111760">
                  <a:moveTo>
                    <a:pt x="111760" y="39370"/>
                  </a:moveTo>
                  <a:cubicBezTo>
                    <a:pt x="96520" y="100330"/>
                    <a:pt x="90170" y="106680"/>
                    <a:pt x="80010" y="109220"/>
                  </a:cubicBezTo>
                  <a:cubicBezTo>
                    <a:pt x="67310" y="113030"/>
                    <a:pt x="39370" y="111760"/>
                    <a:pt x="26670" y="105410"/>
                  </a:cubicBezTo>
                  <a:cubicBezTo>
                    <a:pt x="17780" y="101600"/>
                    <a:pt x="11430" y="95250"/>
                    <a:pt x="7620" y="86360"/>
                  </a:cubicBezTo>
                  <a:cubicBezTo>
                    <a:pt x="1270" y="73660"/>
                    <a:pt x="0" y="46990"/>
                    <a:pt x="3810" y="33020"/>
                  </a:cubicBezTo>
                  <a:cubicBezTo>
                    <a:pt x="7620" y="24130"/>
                    <a:pt x="13970" y="17780"/>
                    <a:pt x="21590" y="11430"/>
                  </a:cubicBezTo>
                  <a:cubicBezTo>
                    <a:pt x="27940" y="6350"/>
                    <a:pt x="36830" y="1270"/>
                    <a:pt x="45720" y="0"/>
                  </a:cubicBezTo>
                  <a:cubicBezTo>
                    <a:pt x="59690" y="0"/>
                    <a:pt x="97790" y="16510"/>
                    <a:pt x="97790" y="16510"/>
                  </a:cubicBezTo>
                </a:path>
              </a:pathLst>
            </a:custGeom>
            <a:solidFill>
              <a:srgbClr val="E7191F"/>
            </a:solidFill>
            <a:ln cap="sq">
              <a:noFill/>
              <a:prstDash val="solid"/>
              <a:miter/>
            </a:ln>
          </p:spPr>
        </p:sp>
      </p:grpSp>
      <p:sp>
        <p:nvSpPr>
          <p:cNvPr name="TextBox 42" id="42"/>
          <p:cNvSpPr txBox="true"/>
          <p:nvPr/>
        </p:nvSpPr>
        <p:spPr>
          <a:xfrm rot="0">
            <a:off x="9487675" y="1621512"/>
            <a:ext cx="1487884" cy="419100"/>
          </a:xfrm>
          <a:prstGeom prst="rect">
            <a:avLst/>
          </a:prstGeom>
        </p:spPr>
        <p:txBody>
          <a:bodyPr anchor="t" rtlCol="false" tIns="0" lIns="0" bIns="0" rIns="0">
            <a:spAutoFit/>
          </a:bodyPr>
          <a:lstStyle/>
          <a:p>
            <a:pPr algn="ctr">
              <a:lnSpc>
                <a:spcPts val="3371"/>
              </a:lnSpc>
              <a:spcBef>
                <a:spcPct val="0"/>
              </a:spcBef>
            </a:pPr>
            <a:r>
              <a:rPr lang="en-US" sz="2809">
                <a:solidFill>
                  <a:srgbClr val="000000"/>
                </a:solidFill>
                <a:latin typeface="Gagalin"/>
              </a:rPr>
              <a:t>PLAYER-0</a:t>
            </a:r>
          </a:p>
        </p:txBody>
      </p:sp>
      <p:sp>
        <p:nvSpPr>
          <p:cNvPr name="TextBox 43" id="43"/>
          <p:cNvSpPr txBox="true"/>
          <p:nvPr/>
        </p:nvSpPr>
        <p:spPr>
          <a:xfrm rot="0">
            <a:off x="12456316" y="1621512"/>
            <a:ext cx="1403747" cy="419100"/>
          </a:xfrm>
          <a:prstGeom prst="rect">
            <a:avLst/>
          </a:prstGeom>
        </p:spPr>
        <p:txBody>
          <a:bodyPr anchor="t" rtlCol="false" tIns="0" lIns="0" bIns="0" rIns="0">
            <a:spAutoFit/>
          </a:bodyPr>
          <a:lstStyle/>
          <a:p>
            <a:pPr algn="ctr">
              <a:lnSpc>
                <a:spcPts val="3371"/>
              </a:lnSpc>
              <a:spcBef>
                <a:spcPct val="0"/>
              </a:spcBef>
            </a:pPr>
            <a:r>
              <a:rPr lang="en-US" sz="2809">
                <a:solidFill>
                  <a:srgbClr val="000000"/>
                </a:solidFill>
                <a:latin typeface="Gagalin"/>
              </a:rPr>
              <a:t>PLAYER-1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DAGEF_boxw8</dc:identifier>
  <dcterms:modified xsi:type="dcterms:W3CDTF">2011-08-01T06:04:30Z</dcterms:modified>
  <cp:revision>1</cp:revision>
  <dc:title>Brown and Orange Organic Group Project Proposal Presentation</dc:title>
</cp:coreProperties>
</file>